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Hind"/>
      <p:regular r:id="rId14"/>
      <p:bold r:id="rId15"/>
    </p:embeddedFont>
    <p:embeddedFont>
      <p:font typeface="Kulim Park"/>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Hind-bold.fntdata"/><Relationship Id="rId14" Type="http://schemas.openxmlformats.org/officeDocument/2006/relationships/font" Target="fonts/Hind-regular.fntdata"/><Relationship Id="rId17" Type="http://schemas.openxmlformats.org/officeDocument/2006/relationships/font" Target="fonts/KulimPark-bold.fntdata"/><Relationship Id="rId16" Type="http://schemas.openxmlformats.org/officeDocument/2006/relationships/font" Target="fonts/KulimPark-regular.fntdata"/><Relationship Id="rId5" Type="http://schemas.openxmlformats.org/officeDocument/2006/relationships/slide" Target="slides/slide1.xml"/><Relationship Id="rId19" Type="http://schemas.openxmlformats.org/officeDocument/2006/relationships/font" Target="fonts/KulimPark-boldItalic.fntdata"/><Relationship Id="rId6" Type="http://schemas.openxmlformats.org/officeDocument/2006/relationships/slide" Target="slides/slide2.xml"/><Relationship Id="rId18" Type="http://schemas.openxmlformats.org/officeDocument/2006/relationships/font" Target="fonts/KulimPark-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5f9e04c200_0_2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5f9e04c200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5f9e04c200_0_2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5f9e04c200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Having gathered your group, explain that their ultimate objective is to create one large circle in which every person is physically linked with two others, left and right of them.</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However, the primary focus of this connections ice breaker game will be on a very different form of connection.</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Kick off by asking one person to volunteer by standing with one of his or her hands on their hip, to form the look of a tea-cup handle.</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Invite this first brave soul to share one or more statements about themselves which others in the group may (or may not) know. For example, a special prize they may have once earned, a particular travel destination they have visited, or a favourite book, movie or song of theirs.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Encourage the rest of your group to listen carefully, and when someone hears a statement that they have in common, they are invited to link elbows (left elbow to right elbow, to allow people to face the same direction) with the first volunteer.</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Next, this second person will share something about themselves to the larger group, and the process repeats itself with a third person linking arms with the second person because they share something in common, and so on.</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Continue play until every member of the group has formed a common ‘link’ with another person.</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Note, the last person to link to the very long chain of connections will be invited to share one or more statements about themselves which the very first volunteer will necessarily share in common, enabling these two people to link.</a:t>
            </a:r>
            <a:endParaRPr sz="1200">
              <a:solidFill>
                <a:schemeClr val="dk1"/>
              </a:solidFill>
            </a:endParaRPr>
          </a:p>
          <a:p>
            <a:pPr indent="0" lvl="0" marL="0" rtl="0" algn="l">
              <a:lnSpc>
                <a:spcPct val="115000"/>
              </a:lnSpc>
              <a:spcBef>
                <a:spcPts val="1200"/>
              </a:spcBef>
              <a:spcAft>
                <a:spcPts val="1200"/>
              </a:spcAft>
              <a:buNone/>
            </a:pPr>
            <a:r>
              <a:rPr lang="en" sz="1200">
                <a:solidFill>
                  <a:schemeClr val="dk1"/>
                </a:solidFill>
              </a:rPr>
              <a:t>One large connected circle has now been formed, and voila, you’re done!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5f9e04c200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5f9e04c20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5f9e04c200_0_1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5f9e04c200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5f9e04c200_0_2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5f9e04c200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5f9e04c200_0_2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5f9e04c200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5f9e04c200_0_2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5f9e04c200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5f9e04c200_0_2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5f9e04c200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28150" y="1991825"/>
            <a:ext cx="4487700" cy="1159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600"/>
              <a:buNone/>
              <a:defRPr sz="46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1" name="Google Shape;11;p2"/>
          <p:cNvSpPr/>
          <p:nvPr/>
        </p:nvSpPr>
        <p:spPr>
          <a:xfrm flipH="1" rot="5400000">
            <a:off x="6177275" y="-42338"/>
            <a:ext cx="3688200" cy="2246100"/>
          </a:xfrm>
          <a:prstGeom prst="parallelogram">
            <a:avLst>
              <a:gd fmla="val 81897" name="adj"/>
            </a:avLst>
          </a:prstGeom>
          <a:gradFill>
            <a:gsLst>
              <a:gs pos="0">
                <a:srgbClr val="33CCCC"/>
              </a:gs>
              <a:gs pos="100000">
                <a:srgbClr val="66FF33"/>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 name="Google Shape;12;p2"/>
          <p:cNvSpPr/>
          <p:nvPr/>
        </p:nvSpPr>
        <p:spPr>
          <a:xfrm flipH="1" rot="5400000">
            <a:off x="-698074" y="3247200"/>
            <a:ext cx="3573900" cy="2177100"/>
          </a:xfrm>
          <a:prstGeom prst="parallelogram">
            <a:avLst>
              <a:gd fmla="val 81897" name="adj"/>
            </a:avLst>
          </a:prstGeom>
          <a:gradFill>
            <a:gsLst>
              <a:gs pos="0">
                <a:srgbClr val="CC3399"/>
              </a:gs>
              <a:gs pos="100000">
                <a:srgbClr val="6699F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 name="Google Shape;13;p2"/>
          <p:cNvSpPr/>
          <p:nvPr/>
        </p:nvSpPr>
        <p:spPr>
          <a:xfrm flipH="1" rot="-5400000">
            <a:off x="-428544" y="2831032"/>
            <a:ext cx="2195100" cy="1338000"/>
          </a:xfrm>
          <a:prstGeom prst="parallelogram">
            <a:avLst>
              <a:gd fmla="val 81897" name="adj"/>
            </a:avLst>
          </a:prstGeom>
          <a:gradFill>
            <a:gsLst>
              <a:gs pos="0">
                <a:srgbClr val="FF0066"/>
              </a:gs>
              <a:gs pos="100000">
                <a:srgbClr val="FF99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 name="Google Shape;14;p2"/>
          <p:cNvSpPr/>
          <p:nvPr/>
        </p:nvSpPr>
        <p:spPr>
          <a:xfrm flipH="1" rot="-5400000">
            <a:off x="563748" y="2068298"/>
            <a:ext cx="1518900" cy="9255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 name="Google Shape;15;p2"/>
          <p:cNvSpPr/>
          <p:nvPr/>
        </p:nvSpPr>
        <p:spPr>
          <a:xfrm rot="5400000">
            <a:off x="-253698" y="2260564"/>
            <a:ext cx="1297200" cy="789900"/>
          </a:xfrm>
          <a:prstGeom prst="parallelogram">
            <a:avLst>
              <a:gd fmla="val 81897" name="adj"/>
            </a:avLst>
          </a:prstGeom>
          <a:gradFill>
            <a:gsLst>
              <a:gs pos="0">
                <a:srgbClr val="33CCCC"/>
              </a:gs>
              <a:gs pos="100000">
                <a:srgbClr val="66FF33"/>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 name="Google Shape;16;p2"/>
          <p:cNvSpPr/>
          <p:nvPr/>
        </p:nvSpPr>
        <p:spPr>
          <a:xfrm rot="-5400000">
            <a:off x="-192598" y="1950593"/>
            <a:ext cx="985800" cy="600600"/>
          </a:xfrm>
          <a:prstGeom prst="parallelogram">
            <a:avLst>
              <a:gd fmla="val 81897" name="adj"/>
            </a:avLst>
          </a:prstGeom>
          <a:solidFill>
            <a:srgbClr val="FFFFFF">
              <a:alpha val="1422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 name="Google Shape;17;p2"/>
          <p:cNvSpPr/>
          <p:nvPr/>
        </p:nvSpPr>
        <p:spPr>
          <a:xfrm flipH="1" rot="5400000">
            <a:off x="7217675" y="1270025"/>
            <a:ext cx="2394600" cy="1458900"/>
          </a:xfrm>
          <a:prstGeom prst="parallelogram">
            <a:avLst>
              <a:gd fmla="val 81897" name="adj"/>
            </a:avLst>
          </a:prstGeom>
          <a:gradFill>
            <a:gsLst>
              <a:gs pos="0">
                <a:srgbClr val="CC3399"/>
              </a:gs>
              <a:gs pos="100000">
                <a:srgbClr val="6699F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 name="Google Shape;18;p2"/>
          <p:cNvSpPr/>
          <p:nvPr/>
        </p:nvSpPr>
        <p:spPr>
          <a:xfrm rot="-5400000">
            <a:off x="7922499" y="2744289"/>
            <a:ext cx="1518600" cy="925500"/>
          </a:xfrm>
          <a:prstGeom prst="parallelogram">
            <a:avLst>
              <a:gd fmla="val 81897" name="adj"/>
            </a:avLst>
          </a:prstGeom>
          <a:gradFill>
            <a:gsLst>
              <a:gs pos="0">
                <a:srgbClr val="FF0066"/>
              </a:gs>
              <a:gs pos="100000">
                <a:srgbClr val="FF99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 name="Google Shape;19;p2"/>
          <p:cNvSpPr/>
          <p:nvPr/>
        </p:nvSpPr>
        <p:spPr>
          <a:xfrm flipH="1" rot="-5400000">
            <a:off x="7315902" y="2802275"/>
            <a:ext cx="1027800" cy="626100"/>
          </a:xfrm>
          <a:prstGeom prst="parallelogram">
            <a:avLst>
              <a:gd fmla="val 81897" name="adj"/>
            </a:avLst>
          </a:prstGeom>
          <a:solidFill>
            <a:srgbClr val="FFFFFF">
              <a:alpha val="1422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 name="Google Shape;20;p2"/>
          <p:cNvSpPr/>
          <p:nvPr/>
        </p:nvSpPr>
        <p:spPr>
          <a:xfrm flipH="1" rot="-5400000">
            <a:off x="6337825" y="578875"/>
            <a:ext cx="1520100" cy="9261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green gradient">
  <p:cSld name="BLANK_2">
    <p:bg>
      <p:bgPr>
        <a:gradFill>
          <a:gsLst>
            <a:gs pos="0">
              <a:srgbClr val="33CCCC"/>
            </a:gs>
            <a:gs pos="100000">
              <a:srgbClr val="66FF33"/>
            </a:gs>
          </a:gsLst>
          <a:lin ang="5400700" scaled="0"/>
        </a:gradFill>
      </p:bgPr>
    </p:bg>
    <p:spTree>
      <p:nvGrpSpPr>
        <p:cNvPr id="143" name="Shape 143"/>
        <p:cNvGrpSpPr/>
        <p:nvPr/>
      </p:nvGrpSpPr>
      <p:grpSpPr>
        <a:xfrm>
          <a:off x="0" y="0"/>
          <a:ext cx="0" cy="0"/>
          <a:chOff x="0" y="0"/>
          <a:chExt cx="0" cy="0"/>
        </a:xfrm>
      </p:grpSpPr>
      <p:sp>
        <p:nvSpPr>
          <p:cNvPr id="144" name="Google Shape;144;p11"/>
          <p:cNvSpPr/>
          <p:nvPr/>
        </p:nvSpPr>
        <p:spPr>
          <a:xfrm flipH="1" rot="5400000">
            <a:off x="7987921" y="280747"/>
            <a:ext cx="1436798" cy="875312"/>
          </a:xfrm>
          <a:prstGeom prst="parallelogram">
            <a:avLst>
              <a:gd fmla="val 81897" name="adj"/>
            </a:avLst>
          </a:prstGeom>
          <a:solidFill>
            <a:srgbClr val="FFFFFF">
              <a:alpha val="245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5" name="Google Shape;145;p11"/>
          <p:cNvSpPr/>
          <p:nvPr/>
        </p:nvSpPr>
        <p:spPr>
          <a:xfrm flipH="1" rot="5400000">
            <a:off x="7711954" y="1152043"/>
            <a:ext cx="1779871" cy="1084184"/>
          </a:xfrm>
          <a:prstGeom prst="parallelogram">
            <a:avLst>
              <a:gd fmla="val 81897" name="adj"/>
            </a:avLst>
          </a:prstGeom>
          <a:solidFill>
            <a:srgbClr val="FFFFFF">
              <a:alpha val="245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6" name="Google Shape;146;p11"/>
          <p:cNvSpPr/>
          <p:nvPr/>
        </p:nvSpPr>
        <p:spPr>
          <a:xfrm rot="-5400000">
            <a:off x="8367254" y="1879297"/>
            <a:ext cx="965333" cy="588243"/>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7" name="Google Shape;147;p11"/>
          <p:cNvSpPr/>
          <p:nvPr/>
        </p:nvSpPr>
        <p:spPr>
          <a:xfrm rot="-5400000">
            <a:off x="7784794" y="375252"/>
            <a:ext cx="768076" cy="46794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8" name="Google Shape;148;p11"/>
          <p:cNvSpPr/>
          <p:nvPr/>
        </p:nvSpPr>
        <p:spPr>
          <a:xfrm flipH="1" rot="-5400000">
            <a:off x="8520892" y="2338195"/>
            <a:ext cx="542403" cy="330420"/>
          </a:xfrm>
          <a:prstGeom prst="parallelogram">
            <a:avLst>
              <a:gd fmla="val 81897" name="adj"/>
            </a:avLst>
          </a:prstGeom>
          <a:solidFill>
            <a:srgbClr val="FFFFFF">
              <a:alpha val="245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9" name="Google Shape;149;p11"/>
          <p:cNvSpPr/>
          <p:nvPr/>
        </p:nvSpPr>
        <p:spPr>
          <a:xfrm flipH="1" rot="5400000">
            <a:off x="-280461" y="2947980"/>
            <a:ext cx="1435651" cy="874537"/>
          </a:xfrm>
          <a:prstGeom prst="parallelogram">
            <a:avLst>
              <a:gd fmla="val 81897" name="adj"/>
            </a:avLst>
          </a:prstGeom>
          <a:solidFill>
            <a:srgbClr val="FFFFFF">
              <a:alpha val="245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0" name="Google Shape;150;p11"/>
          <p:cNvSpPr/>
          <p:nvPr/>
        </p:nvSpPr>
        <p:spPr>
          <a:xfrm rot="5400000">
            <a:off x="-191408" y="2612028"/>
            <a:ext cx="979133" cy="595978"/>
          </a:xfrm>
          <a:prstGeom prst="parallelogram">
            <a:avLst>
              <a:gd fmla="val 81897" name="adj"/>
            </a:avLst>
          </a:prstGeom>
          <a:solidFill>
            <a:srgbClr val="FFFFFF">
              <a:alpha val="245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1" name="Google Shape;151;p11"/>
          <p:cNvSpPr/>
          <p:nvPr/>
        </p:nvSpPr>
        <p:spPr>
          <a:xfrm flipH="1" rot="-5400000">
            <a:off x="-209916" y="4278659"/>
            <a:ext cx="1075013" cy="655177"/>
          </a:xfrm>
          <a:prstGeom prst="parallelogram">
            <a:avLst>
              <a:gd fmla="val 81897" name="adj"/>
            </a:avLst>
          </a:prstGeom>
          <a:solidFill>
            <a:srgbClr val="FFFFFF">
              <a:alpha val="245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2" name="Google Shape;152;p11"/>
          <p:cNvSpPr/>
          <p:nvPr/>
        </p:nvSpPr>
        <p:spPr>
          <a:xfrm rot="-5400000">
            <a:off x="-145454" y="2377940"/>
            <a:ext cx="744156" cy="453249"/>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3" name="Google Shape;153;p11"/>
          <p:cNvSpPr/>
          <p:nvPr/>
        </p:nvSpPr>
        <p:spPr>
          <a:xfrm flipH="1" rot="-5400000">
            <a:off x="276080" y="3815951"/>
            <a:ext cx="743793" cy="453249"/>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4" name="Google Shape;154;p11"/>
          <p:cNvSpPr txBox="1"/>
          <p:nvPr>
            <p:ph idx="12" type="sldNum"/>
          </p:nvPr>
        </p:nvSpPr>
        <p:spPr>
          <a:xfrm>
            <a:off x="8556775" y="4812625"/>
            <a:ext cx="587100" cy="330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urple gradient">
  <p:cSld name="BLANK_2_1">
    <p:bg>
      <p:bgPr>
        <a:gradFill>
          <a:gsLst>
            <a:gs pos="0">
              <a:srgbClr val="CC3399"/>
            </a:gs>
            <a:gs pos="100000">
              <a:srgbClr val="6699FF"/>
            </a:gs>
          </a:gsLst>
          <a:lin ang="5400700" scaled="0"/>
        </a:gradFill>
      </p:bgPr>
    </p:bg>
    <p:spTree>
      <p:nvGrpSpPr>
        <p:cNvPr id="155" name="Shape 155"/>
        <p:cNvGrpSpPr/>
        <p:nvPr/>
      </p:nvGrpSpPr>
      <p:grpSpPr>
        <a:xfrm>
          <a:off x="0" y="0"/>
          <a:ext cx="0" cy="0"/>
          <a:chOff x="0" y="0"/>
          <a:chExt cx="0" cy="0"/>
        </a:xfrm>
      </p:grpSpPr>
      <p:sp>
        <p:nvSpPr>
          <p:cNvPr id="156" name="Google Shape;156;p12"/>
          <p:cNvSpPr/>
          <p:nvPr/>
        </p:nvSpPr>
        <p:spPr>
          <a:xfrm flipH="1" rot="5400000">
            <a:off x="7987926" y="280753"/>
            <a:ext cx="1436700" cy="875400"/>
          </a:xfrm>
          <a:prstGeom prst="parallelogram">
            <a:avLst>
              <a:gd fmla="val 81897" name="adj"/>
            </a:avLst>
          </a:prstGeom>
          <a:solidFill>
            <a:srgbClr val="FFFFFF">
              <a:alpha val="245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7" name="Google Shape;157;p12"/>
          <p:cNvSpPr/>
          <p:nvPr/>
        </p:nvSpPr>
        <p:spPr>
          <a:xfrm flipH="1" rot="5400000">
            <a:off x="7711932" y="1152020"/>
            <a:ext cx="1779900" cy="1084200"/>
          </a:xfrm>
          <a:prstGeom prst="parallelogram">
            <a:avLst>
              <a:gd fmla="val 81897" name="adj"/>
            </a:avLst>
          </a:prstGeom>
          <a:solidFill>
            <a:srgbClr val="FFFFFF">
              <a:alpha val="245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8" name="Google Shape;158;p12"/>
          <p:cNvSpPr/>
          <p:nvPr/>
        </p:nvSpPr>
        <p:spPr>
          <a:xfrm rot="-5400000">
            <a:off x="8367248" y="1879235"/>
            <a:ext cx="965400" cy="5883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9" name="Google Shape;159;p12"/>
          <p:cNvSpPr/>
          <p:nvPr/>
        </p:nvSpPr>
        <p:spPr>
          <a:xfrm rot="-5400000">
            <a:off x="7784863" y="375260"/>
            <a:ext cx="768000" cy="4680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0" name="Google Shape;160;p12"/>
          <p:cNvSpPr/>
          <p:nvPr/>
        </p:nvSpPr>
        <p:spPr>
          <a:xfrm flipH="1" rot="-5400000">
            <a:off x="8520834" y="2338254"/>
            <a:ext cx="542400" cy="330300"/>
          </a:xfrm>
          <a:prstGeom prst="parallelogram">
            <a:avLst>
              <a:gd fmla="val 81897" name="adj"/>
            </a:avLst>
          </a:prstGeom>
          <a:solidFill>
            <a:srgbClr val="FFFFFF">
              <a:alpha val="245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1" name="Google Shape;161;p12"/>
          <p:cNvSpPr/>
          <p:nvPr/>
        </p:nvSpPr>
        <p:spPr>
          <a:xfrm flipH="1" rot="5400000">
            <a:off x="-280517" y="2947924"/>
            <a:ext cx="1435800" cy="874500"/>
          </a:xfrm>
          <a:prstGeom prst="parallelogram">
            <a:avLst>
              <a:gd fmla="val 81897" name="adj"/>
            </a:avLst>
          </a:prstGeom>
          <a:solidFill>
            <a:srgbClr val="FFFFFF">
              <a:alpha val="245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2" name="Google Shape;162;p12"/>
          <p:cNvSpPr/>
          <p:nvPr/>
        </p:nvSpPr>
        <p:spPr>
          <a:xfrm rot="5400000">
            <a:off x="-191502" y="2612001"/>
            <a:ext cx="979200" cy="596100"/>
          </a:xfrm>
          <a:prstGeom prst="parallelogram">
            <a:avLst>
              <a:gd fmla="val 81897" name="adj"/>
            </a:avLst>
          </a:prstGeom>
          <a:solidFill>
            <a:srgbClr val="FFFFFF">
              <a:alpha val="245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3" name="Google Shape;163;p12"/>
          <p:cNvSpPr/>
          <p:nvPr/>
        </p:nvSpPr>
        <p:spPr>
          <a:xfrm flipH="1" rot="-5400000">
            <a:off x="-209848" y="4278591"/>
            <a:ext cx="1074900" cy="655200"/>
          </a:xfrm>
          <a:prstGeom prst="parallelogram">
            <a:avLst>
              <a:gd fmla="val 81897" name="adj"/>
            </a:avLst>
          </a:prstGeom>
          <a:solidFill>
            <a:srgbClr val="FFFFFF">
              <a:alpha val="245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4" name="Google Shape;164;p12"/>
          <p:cNvSpPr/>
          <p:nvPr/>
        </p:nvSpPr>
        <p:spPr>
          <a:xfrm rot="-5400000">
            <a:off x="-145501" y="2377842"/>
            <a:ext cx="744300" cy="4533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5" name="Google Shape;165;p12"/>
          <p:cNvSpPr/>
          <p:nvPr/>
        </p:nvSpPr>
        <p:spPr>
          <a:xfrm flipH="1" rot="-5400000">
            <a:off x="276152" y="3815879"/>
            <a:ext cx="743700" cy="4533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6" name="Google Shape;166;p12"/>
          <p:cNvSpPr txBox="1"/>
          <p:nvPr>
            <p:ph idx="12" type="sldNum"/>
          </p:nvPr>
        </p:nvSpPr>
        <p:spPr>
          <a:xfrm>
            <a:off x="8556775" y="4812625"/>
            <a:ext cx="587100" cy="330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orange gradient">
  <p:cSld name="BLANK_2_1_1">
    <p:bg>
      <p:bgPr>
        <a:gradFill>
          <a:gsLst>
            <a:gs pos="0">
              <a:srgbClr val="FF0066"/>
            </a:gs>
            <a:gs pos="100000">
              <a:srgbClr val="FF9900"/>
            </a:gs>
          </a:gsLst>
          <a:lin ang="5400700" scaled="0"/>
        </a:gradFill>
      </p:bgPr>
    </p:bg>
    <p:spTree>
      <p:nvGrpSpPr>
        <p:cNvPr id="167" name="Shape 167"/>
        <p:cNvGrpSpPr/>
        <p:nvPr/>
      </p:nvGrpSpPr>
      <p:grpSpPr>
        <a:xfrm>
          <a:off x="0" y="0"/>
          <a:ext cx="0" cy="0"/>
          <a:chOff x="0" y="0"/>
          <a:chExt cx="0" cy="0"/>
        </a:xfrm>
      </p:grpSpPr>
      <p:sp>
        <p:nvSpPr>
          <p:cNvPr id="168" name="Google Shape;168;p13"/>
          <p:cNvSpPr/>
          <p:nvPr/>
        </p:nvSpPr>
        <p:spPr>
          <a:xfrm flipH="1" rot="5400000">
            <a:off x="7987926" y="280753"/>
            <a:ext cx="1436700" cy="875400"/>
          </a:xfrm>
          <a:prstGeom prst="parallelogram">
            <a:avLst>
              <a:gd fmla="val 81897" name="adj"/>
            </a:avLst>
          </a:prstGeom>
          <a:solidFill>
            <a:srgbClr val="FFFFFF">
              <a:alpha val="245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9" name="Google Shape;169;p13"/>
          <p:cNvSpPr/>
          <p:nvPr/>
        </p:nvSpPr>
        <p:spPr>
          <a:xfrm flipH="1" rot="5400000">
            <a:off x="7711932" y="1152020"/>
            <a:ext cx="1779900" cy="1084200"/>
          </a:xfrm>
          <a:prstGeom prst="parallelogram">
            <a:avLst>
              <a:gd fmla="val 81897" name="adj"/>
            </a:avLst>
          </a:prstGeom>
          <a:solidFill>
            <a:srgbClr val="FFFFFF">
              <a:alpha val="245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0" name="Google Shape;170;p13"/>
          <p:cNvSpPr/>
          <p:nvPr/>
        </p:nvSpPr>
        <p:spPr>
          <a:xfrm rot="-5400000">
            <a:off x="8367248" y="1879235"/>
            <a:ext cx="965400" cy="5883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1" name="Google Shape;171;p13"/>
          <p:cNvSpPr/>
          <p:nvPr/>
        </p:nvSpPr>
        <p:spPr>
          <a:xfrm rot="-5400000">
            <a:off x="7784863" y="375260"/>
            <a:ext cx="768000" cy="4680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2" name="Google Shape;172;p13"/>
          <p:cNvSpPr/>
          <p:nvPr/>
        </p:nvSpPr>
        <p:spPr>
          <a:xfrm flipH="1" rot="-5400000">
            <a:off x="8520834" y="2338254"/>
            <a:ext cx="542400" cy="330300"/>
          </a:xfrm>
          <a:prstGeom prst="parallelogram">
            <a:avLst>
              <a:gd fmla="val 81897" name="adj"/>
            </a:avLst>
          </a:prstGeom>
          <a:solidFill>
            <a:srgbClr val="FFFFFF">
              <a:alpha val="245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3" name="Google Shape;173;p13"/>
          <p:cNvSpPr/>
          <p:nvPr/>
        </p:nvSpPr>
        <p:spPr>
          <a:xfrm flipH="1" rot="5400000">
            <a:off x="-280517" y="2947924"/>
            <a:ext cx="1435800" cy="874500"/>
          </a:xfrm>
          <a:prstGeom prst="parallelogram">
            <a:avLst>
              <a:gd fmla="val 81897" name="adj"/>
            </a:avLst>
          </a:prstGeom>
          <a:solidFill>
            <a:srgbClr val="FFFFFF">
              <a:alpha val="245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4" name="Google Shape;174;p13"/>
          <p:cNvSpPr/>
          <p:nvPr/>
        </p:nvSpPr>
        <p:spPr>
          <a:xfrm rot="5400000">
            <a:off x="-191502" y="2612001"/>
            <a:ext cx="979200" cy="596100"/>
          </a:xfrm>
          <a:prstGeom prst="parallelogram">
            <a:avLst>
              <a:gd fmla="val 81897" name="adj"/>
            </a:avLst>
          </a:prstGeom>
          <a:solidFill>
            <a:srgbClr val="FFFFFF">
              <a:alpha val="245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5" name="Google Shape;175;p13"/>
          <p:cNvSpPr/>
          <p:nvPr/>
        </p:nvSpPr>
        <p:spPr>
          <a:xfrm flipH="1" rot="-5400000">
            <a:off x="-209848" y="4278591"/>
            <a:ext cx="1074900" cy="655200"/>
          </a:xfrm>
          <a:prstGeom prst="parallelogram">
            <a:avLst>
              <a:gd fmla="val 81897" name="adj"/>
            </a:avLst>
          </a:prstGeom>
          <a:solidFill>
            <a:srgbClr val="FFFFFF">
              <a:alpha val="245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6" name="Google Shape;176;p13"/>
          <p:cNvSpPr/>
          <p:nvPr/>
        </p:nvSpPr>
        <p:spPr>
          <a:xfrm rot="-5400000">
            <a:off x="-145501" y="2377842"/>
            <a:ext cx="744300" cy="4533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7" name="Google Shape;177;p13"/>
          <p:cNvSpPr/>
          <p:nvPr/>
        </p:nvSpPr>
        <p:spPr>
          <a:xfrm flipH="1" rot="-5400000">
            <a:off x="276152" y="3815879"/>
            <a:ext cx="743700" cy="4533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8" name="Google Shape;178;p13"/>
          <p:cNvSpPr txBox="1"/>
          <p:nvPr>
            <p:ph idx="12" type="sldNum"/>
          </p:nvPr>
        </p:nvSpPr>
        <p:spPr>
          <a:xfrm>
            <a:off x="8556775" y="4812625"/>
            <a:ext cx="587100" cy="330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ig">
  <p:cSld name="BLANK_1">
    <p:spTree>
      <p:nvGrpSpPr>
        <p:cNvPr id="179" name="Shape 179"/>
        <p:cNvGrpSpPr/>
        <p:nvPr/>
      </p:nvGrpSpPr>
      <p:grpSpPr>
        <a:xfrm>
          <a:off x="0" y="0"/>
          <a:ext cx="0" cy="0"/>
          <a:chOff x="0" y="0"/>
          <a:chExt cx="0" cy="0"/>
        </a:xfrm>
      </p:grpSpPr>
      <p:grpSp>
        <p:nvGrpSpPr>
          <p:cNvPr id="180" name="Google Shape;180;p14"/>
          <p:cNvGrpSpPr/>
          <p:nvPr/>
        </p:nvGrpSpPr>
        <p:grpSpPr>
          <a:xfrm>
            <a:off x="7395202" y="-6"/>
            <a:ext cx="1748884" cy="4013021"/>
            <a:chOff x="7395202" y="-6"/>
            <a:chExt cx="1748884" cy="4013021"/>
          </a:xfrm>
        </p:grpSpPr>
        <p:sp>
          <p:nvSpPr>
            <p:cNvPr id="181" name="Google Shape;181;p14"/>
            <p:cNvSpPr/>
            <p:nvPr/>
          </p:nvSpPr>
          <p:spPr>
            <a:xfrm flipH="1" rot="5400000">
              <a:off x="7471942" y="406044"/>
              <a:ext cx="2078100" cy="1266000"/>
            </a:xfrm>
            <a:prstGeom prst="parallelogram">
              <a:avLst>
                <a:gd fmla="val 81897" name="adj"/>
              </a:avLst>
            </a:prstGeom>
            <a:gradFill>
              <a:gsLst>
                <a:gs pos="0">
                  <a:srgbClr val="CC3399"/>
                </a:gs>
                <a:gs pos="100000">
                  <a:srgbClr val="6699F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2" name="Google Shape;182;p14"/>
            <p:cNvSpPr/>
            <p:nvPr/>
          </p:nvSpPr>
          <p:spPr>
            <a:xfrm flipH="1" rot="5400000">
              <a:off x="7072800" y="1666234"/>
              <a:ext cx="2574300" cy="1568100"/>
            </a:xfrm>
            <a:prstGeom prst="parallelogram">
              <a:avLst>
                <a:gd fmla="val 81897" name="adj"/>
              </a:avLst>
            </a:prstGeom>
            <a:gradFill>
              <a:gsLst>
                <a:gs pos="0">
                  <a:srgbClr val="33CCCC"/>
                </a:gs>
                <a:gs pos="100000">
                  <a:srgbClr val="66FF33"/>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3" name="Google Shape;183;p14"/>
            <p:cNvSpPr/>
            <p:nvPr/>
          </p:nvSpPr>
          <p:spPr>
            <a:xfrm rot="-5400000">
              <a:off x="8020587" y="2718092"/>
              <a:ext cx="1396200" cy="850800"/>
            </a:xfrm>
            <a:prstGeom prst="parallelogram">
              <a:avLst>
                <a:gd fmla="val 81897" name="adj"/>
              </a:avLst>
            </a:prstGeom>
            <a:gradFill>
              <a:gsLst>
                <a:gs pos="0">
                  <a:srgbClr val="FF0066"/>
                </a:gs>
                <a:gs pos="100000">
                  <a:srgbClr val="FF99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4" name="Google Shape;184;p14"/>
            <p:cNvSpPr/>
            <p:nvPr/>
          </p:nvSpPr>
          <p:spPr>
            <a:xfrm rot="-5400000">
              <a:off x="7178152" y="542730"/>
              <a:ext cx="1110900" cy="676800"/>
            </a:xfrm>
            <a:prstGeom prst="parallelogram">
              <a:avLst>
                <a:gd fmla="val 81897" name="adj"/>
              </a:avLst>
            </a:prstGeom>
            <a:solidFill>
              <a:srgbClr val="FFFFFF">
                <a:alpha val="1422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5" name="Google Shape;185;p14"/>
            <p:cNvSpPr/>
            <p:nvPr/>
          </p:nvSpPr>
          <p:spPr>
            <a:xfrm flipH="1" rot="-5400000">
              <a:off x="8242801" y="3381815"/>
              <a:ext cx="784500" cy="4779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86" name="Google Shape;186;p14"/>
          <p:cNvSpPr/>
          <p:nvPr/>
        </p:nvSpPr>
        <p:spPr>
          <a:xfrm flipH="1" rot="5400000">
            <a:off x="-479615" y="1845054"/>
            <a:ext cx="2455200" cy="1495800"/>
          </a:xfrm>
          <a:prstGeom prst="parallelogram">
            <a:avLst>
              <a:gd fmla="val 81897" name="adj"/>
            </a:avLst>
          </a:prstGeom>
          <a:gradFill>
            <a:gsLst>
              <a:gs pos="0">
                <a:srgbClr val="CC3399"/>
              </a:gs>
              <a:gs pos="100000">
                <a:srgbClr val="6699F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7" name="Google Shape;187;p14"/>
          <p:cNvSpPr/>
          <p:nvPr/>
        </p:nvSpPr>
        <p:spPr>
          <a:xfrm rot="5400000">
            <a:off x="-262152" y="1526813"/>
            <a:ext cx="1340700" cy="816300"/>
          </a:xfrm>
          <a:prstGeom prst="parallelogram">
            <a:avLst>
              <a:gd fmla="val 81897" name="adj"/>
            </a:avLst>
          </a:prstGeom>
          <a:gradFill>
            <a:gsLst>
              <a:gs pos="0">
                <a:srgbClr val="33CCCC"/>
              </a:gs>
              <a:gs pos="100000">
                <a:srgbClr val="66FF33"/>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8" name="Google Shape;188;p14"/>
          <p:cNvSpPr/>
          <p:nvPr/>
        </p:nvSpPr>
        <p:spPr>
          <a:xfrm flipH="1" rot="-5400000">
            <a:off x="-358955" y="3663589"/>
            <a:ext cx="1838400" cy="1120500"/>
          </a:xfrm>
          <a:prstGeom prst="parallelogram">
            <a:avLst>
              <a:gd fmla="val 81897" name="adj"/>
            </a:avLst>
          </a:prstGeom>
          <a:gradFill>
            <a:gsLst>
              <a:gs pos="0">
                <a:srgbClr val="FF0066"/>
              </a:gs>
              <a:gs pos="100000">
                <a:srgbClr val="FF99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9" name="Google Shape;189;p14"/>
          <p:cNvSpPr/>
          <p:nvPr/>
        </p:nvSpPr>
        <p:spPr>
          <a:xfrm rot="-5400000">
            <a:off x="-199052" y="1206482"/>
            <a:ext cx="1018800" cy="620700"/>
          </a:xfrm>
          <a:prstGeom prst="parallelogram">
            <a:avLst>
              <a:gd fmla="val 81897" name="adj"/>
            </a:avLst>
          </a:prstGeom>
          <a:solidFill>
            <a:srgbClr val="FFFFFF">
              <a:alpha val="1422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0" name="Google Shape;190;p14"/>
          <p:cNvSpPr/>
          <p:nvPr/>
        </p:nvSpPr>
        <p:spPr>
          <a:xfrm flipH="1" rot="-5400000">
            <a:off x="472234" y="3024661"/>
            <a:ext cx="1272000" cy="7752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1" name="Google Shape;191;p14"/>
          <p:cNvSpPr txBox="1"/>
          <p:nvPr>
            <p:ph idx="12" type="sldNum"/>
          </p:nvPr>
        </p:nvSpPr>
        <p:spPr>
          <a:xfrm>
            <a:off x="8556775" y="4812625"/>
            <a:ext cx="587100" cy="330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1">
  <p:cSld name="TITLE_AND_TWO_COLUMNS_1_1">
    <p:spTree>
      <p:nvGrpSpPr>
        <p:cNvPr id="192" name="Shape 192"/>
        <p:cNvGrpSpPr/>
        <p:nvPr/>
      </p:nvGrpSpPr>
      <p:grpSpPr>
        <a:xfrm>
          <a:off x="0" y="0"/>
          <a:ext cx="0" cy="0"/>
          <a:chOff x="0" y="0"/>
          <a:chExt cx="0" cy="0"/>
        </a:xfrm>
      </p:grpSpPr>
      <p:sp>
        <p:nvSpPr>
          <p:cNvPr id="193" name="Google Shape;193;p15"/>
          <p:cNvSpPr/>
          <p:nvPr/>
        </p:nvSpPr>
        <p:spPr>
          <a:xfrm>
            <a:off x="688925" y="688925"/>
            <a:ext cx="7775100" cy="3766750"/>
          </a:xfrm>
          <a:custGeom>
            <a:rect b="b" l="l" r="r" t="t"/>
            <a:pathLst>
              <a:path extrusionOk="0" h="150670" w="311004">
                <a:moveTo>
                  <a:pt x="0" y="8232"/>
                </a:moveTo>
                <a:lnTo>
                  <a:pt x="0" y="0"/>
                </a:lnTo>
                <a:lnTo>
                  <a:pt x="311004" y="0"/>
                </a:lnTo>
                <a:lnTo>
                  <a:pt x="311004" y="150670"/>
                </a:lnTo>
                <a:lnTo>
                  <a:pt x="0" y="150670"/>
                </a:lnTo>
                <a:lnTo>
                  <a:pt x="0" y="32926"/>
                </a:lnTo>
              </a:path>
            </a:pathLst>
          </a:custGeom>
          <a:noFill/>
          <a:ln cap="flat" cmpd="sng" w="9525">
            <a:solidFill>
              <a:schemeClr val="dk2"/>
            </a:solidFill>
            <a:prstDash val="solid"/>
            <a:round/>
            <a:headEnd len="med" w="med" type="none"/>
            <a:tailEnd len="med" w="med" type="none"/>
          </a:ln>
        </p:spPr>
      </p:sp>
      <p:sp>
        <p:nvSpPr>
          <p:cNvPr id="194" name="Google Shape;194;p15"/>
          <p:cNvSpPr txBox="1"/>
          <p:nvPr>
            <p:ph type="title"/>
          </p:nvPr>
        </p:nvSpPr>
        <p:spPr>
          <a:xfrm>
            <a:off x="545800" y="885775"/>
            <a:ext cx="7772400" cy="626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5" name="Google Shape;195;p15"/>
          <p:cNvSpPr txBox="1"/>
          <p:nvPr>
            <p:ph idx="1" type="body"/>
          </p:nvPr>
        </p:nvSpPr>
        <p:spPr>
          <a:xfrm>
            <a:off x="1046825" y="1636475"/>
            <a:ext cx="2575200" cy="2609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96" name="Google Shape;196;p15"/>
          <p:cNvSpPr txBox="1"/>
          <p:nvPr>
            <p:ph idx="2" type="body"/>
          </p:nvPr>
        </p:nvSpPr>
        <p:spPr>
          <a:xfrm>
            <a:off x="3884518" y="1636475"/>
            <a:ext cx="2575200" cy="2609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97" name="Google Shape;197;p15"/>
          <p:cNvSpPr txBox="1"/>
          <p:nvPr>
            <p:ph idx="12" type="sldNum"/>
          </p:nvPr>
        </p:nvSpPr>
        <p:spPr>
          <a:xfrm>
            <a:off x="8458194" y="0"/>
            <a:ext cx="685800" cy="6858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21" name="Shape 21"/>
        <p:cNvGrpSpPr/>
        <p:nvPr/>
      </p:nvGrpSpPr>
      <p:grpSpPr>
        <a:xfrm>
          <a:off x="0" y="0"/>
          <a:ext cx="0" cy="0"/>
          <a:chOff x="0" y="0"/>
          <a:chExt cx="0" cy="0"/>
        </a:xfrm>
      </p:grpSpPr>
      <p:sp>
        <p:nvSpPr>
          <p:cNvPr id="22" name="Google Shape;22;p3"/>
          <p:cNvSpPr txBox="1"/>
          <p:nvPr>
            <p:ph type="ctrTitle"/>
          </p:nvPr>
        </p:nvSpPr>
        <p:spPr>
          <a:xfrm>
            <a:off x="2647900" y="1659550"/>
            <a:ext cx="38481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23" name="Google Shape;23;p3"/>
          <p:cNvSpPr txBox="1"/>
          <p:nvPr>
            <p:ph idx="1" type="subTitle"/>
          </p:nvPr>
        </p:nvSpPr>
        <p:spPr>
          <a:xfrm>
            <a:off x="2647975" y="2763850"/>
            <a:ext cx="38481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33CCFF"/>
              </a:buClr>
              <a:buSzPts val="1800"/>
              <a:buNone/>
              <a:defRPr sz="1800">
                <a:solidFill>
                  <a:srgbClr val="33CCFF"/>
                </a:solidFill>
              </a:defRPr>
            </a:lvl1pPr>
            <a:lvl2pPr lvl="1" rtl="0" algn="ctr">
              <a:spcBef>
                <a:spcPts val="0"/>
              </a:spcBef>
              <a:spcAft>
                <a:spcPts val="0"/>
              </a:spcAft>
              <a:buClr>
                <a:srgbClr val="33CCFF"/>
              </a:buClr>
              <a:buSzPts val="1800"/>
              <a:buNone/>
              <a:defRPr sz="1800">
                <a:solidFill>
                  <a:srgbClr val="33CCFF"/>
                </a:solidFill>
              </a:defRPr>
            </a:lvl2pPr>
            <a:lvl3pPr lvl="2" rtl="0" algn="ctr">
              <a:spcBef>
                <a:spcPts val="0"/>
              </a:spcBef>
              <a:spcAft>
                <a:spcPts val="0"/>
              </a:spcAft>
              <a:buClr>
                <a:srgbClr val="33CCFF"/>
              </a:buClr>
              <a:buSzPts val="1800"/>
              <a:buNone/>
              <a:defRPr sz="1800">
                <a:solidFill>
                  <a:srgbClr val="33CCFF"/>
                </a:solidFill>
              </a:defRPr>
            </a:lvl3pPr>
            <a:lvl4pPr lvl="3" rtl="0" algn="ctr">
              <a:spcBef>
                <a:spcPts val="0"/>
              </a:spcBef>
              <a:spcAft>
                <a:spcPts val="0"/>
              </a:spcAft>
              <a:buClr>
                <a:srgbClr val="33CCFF"/>
              </a:buClr>
              <a:buSzPts val="1800"/>
              <a:buNone/>
              <a:defRPr sz="1800">
                <a:solidFill>
                  <a:srgbClr val="33CCFF"/>
                </a:solidFill>
              </a:defRPr>
            </a:lvl4pPr>
            <a:lvl5pPr lvl="4" rtl="0" algn="ctr">
              <a:spcBef>
                <a:spcPts val="0"/>
              </a:spcBef>
              <a:spcAft>
                <a:spcPts val="0"/>
              </a:spcAft>
              <a:buClr>
                <a:srgbClr val="33CCFF"/>
              </a:buClr>
              <a:buSzPts val="1800"/>
              <a:buNone/>
              <a:defRPr sz="1800">
                <a:solidFill>
                  <a:srgbClr val="33CCFF"/>
                </a:solidFill>
              </a:defRPr>
            </a:lvl5pPr>
            <a:lvl6pPr lvl="5" rtl="0" algn="ctr">
              <a:spcBef>
                <a:spcPts val="0"/>
              </a:spcBef>
              <a:spcAft>
                <a:spcPts val="0"/>
              </a:spcAft>
              <a:buClr>
                <a:srgbClr val="33CCFF"/>
              </a:buClr>
              <a:buSzPts val="1800"/>
              <a:buNone/>
              <a:defRPr sz="1800">
                <a:solidFill>
                  <a:srgbClr val="33CCFF"/>
                </a:solidFill>
              </a:defRPr>
            </a:lvl6pPr>
            <a:lvl7pPr lvl="6" rtl="0" algn="ctr">
              <a:spcBef>
                <a:spcPts val="0"/>
              </a:spcBef>
              <a:spcAft>
                <a:spcPts val="0"/>
              </a:spcAft>
              <a:buClr>
                <a:srgbClr val="33CCFF"/>
              </a:buClr>
              <a:buSzPts val="1800"/>
              <a:buNone/>
              <a:defRPr sz="1800">
                <a:solidFill>
                  <a:srgbClr val="33CCFF"/>
                </a:solidFill>
              </a:defRPr>
            </a:lvl7pPr>
            <a:lvl8pPr lvl="7" rtl="0" algn="ctr">
              <a:spcBef>
                <a:spcPts val="0"/>
              </a:spcBef>
              <a:spcAft>
                <a:spcPts val="0"/>
              </a:spcAft>
              <a:buClr>
                <a:srgbClr val="33CCFF"/>
              </a:buClr>
              <a:buSzPts val="1800"/>
              <a:buNone/>
              <a:defRPr sz="1800">
                <a:solidFill>
                  <a:srgbClr val="33CCFF"/>
                </a:solidFill>
              </a:defRPr>
            </a:lvl8pPr>
            <a:lvl9pPr lvl="8" rtl="0" algn="ctr">
              <a:spcBef>
                <a:spcPts val="0"/>
              </a:spcBef>
              <a:spcAft>
                <a:spcPts val="0"/>
              </a:spcAft>
              <a:buClr>
                <a:srgbClr val="33CCFF"/>
              </a:buClr>
              <a:buSzPts val="1800"/>
              <a:buNone/>
              <a:defRPr sz="1800">
                <a:solidFill>
                  <a:srgbClr val="33CCFF"/>
                </a:solidFill>
              </a:defRPr>
            </a:lvl9pPr>
          </a:lstStyle>
          <a:p/>
        </p:txBody>
      </p:sp>
      <p:sp>
        <p:nvSpPr>
          <p:cNvPr id="24" name="Google Shape;24;p3"/>
          <p:cNvSpPr/>
          <p:nvPr/>
        </p:nvSpPr>
        <p:spPr>
          <a:xfrm flipH="1" rot="5400000">
            <a:off x="6177275" y="-42338"/>
            <a:ext cx="3688200" cy="2246100"/>
          </a:xfrm>
          <a:prstGeom prst="parallelogram">
            <a:avLst>
              <a:gd fmla="val 81897" name="adj"/>
            </a:avLst>
          </a:prstGeom>
          <a:gradFill>
            <a:gsLst>
              <a:gs pos="0">
                <a:srgbClr val="33CCCC"/>
              </a:gs>
              <a:gs pos="100000">
                <a:srgbClr val="66FF33"/>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 name="Google Shape;25;p3"/>
          <p:cNvSpPr/>
          <p:nvPr/>
        </p:nvSpPr>
        <p:spPr>
          <a:xfrm flipH="1" rot="5400000">
            <a:off x="-698074" y="3247200"/>
            <a:ext cx="3573900" cy="2177100"/>
          </a:xfrm>
          <a:prstGeom prst="parallelogram">
            <a:avLst>
              <a:gd fmla="val 81897" name="adj"/>
            </a:avLst>
          </a:prstGeom>
          <a:gradFill>
            <a:gsLst>
              <a:gs pos="0">
                <a:srgbClr val="CC3399"/>
              </a:gs>
              <a:gs pos="100000">
                <a:srgbClr val="6699F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 name="Google Shape;26;p3"/>
          <p:cNvSpPr/>
          <p:nvPr/>
        </p:nvSpPr>
        <p:spPr>
          <a:xfrm flipH="1" rot="-5400000">
            <a:off x="-428544" y="2831032"/>
            <a:ext cx="2195100" cy="1338000"/>
          </a:xfrm>
          <a:prstGeom prst="parallelogram">
            <a:avLst>
              <a:gd fmla="val 81897" name="adj"/>
            </a:avLst>
          </a:prstGeom>
          <a:gradFill>
            <a:gsLst>
              <a:gs pos="0">
                <a:srgbClr val="FF0066"/>
              </a:gs>
              <a:gs pos="100000">
                <a:srgbClr val="FF99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 name="Google Shape;27;p3"/>
          <p:cNvSpPr/>
          <p:nvPr/>
        </p:nvSpPr>
        <p:spPr>
          <a:xfrm flipH="1" rot="-5400000">
            <a:off x="563748" y="2068298"/>
            <a:ext cx="1518900" cy="9255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 name="Google Shape;28;p3"/>
          <p:cNvSpPr/>
          <p:nvPr/>
        </p:nvSpPr>
        <p:spPr>
          <a:xfrm rot="5400000">
            <a:off x="-253698" y="2260564"/>
            <a:ext cx="1297200" cy="789900"/>
          </a:xfrm>
          <a:prstGeom prst="parallelogram">
            <a:avLst>
              <a:gd fmla="val 81897" name="adj"/>
            </a:avLst>
          </a:prstGeom>
          <a:gradFill>
            <a:gsLst>
              <a:gs pos="0">
                <a:srgbClr val="33CCCC"/>
              </a:gs>
              <a:gs pos="100000">
                <a:srgbClr val="66FF33"/>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 name="Google Shape;29;p3"/>
          <p:cNvSpPr/>
          <p:nvPr/>
        </p:nvSpPr>
        <p:spPr>
          <a:xfrm rot="-5400000">
            <a:off x="-192598" y="1950593"/>
            <a:ext cx="985800" cy="600600"/>
          </a:xfrm>
          <a:prstGeom prst="parallelogram">
            <a:avLst>
              <a:gd fmla="val 81897" name="adj"/>
            </a:avLst>
          </a:prstGeom>
          <a:solidFill>
            <a:srgbClr val="FFFFFF">
              <a:alpha val="1422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 name="Google Shape;30;p3"/>
          <p:cNvSpPr/>
          <p:nvPr/>
        </p:nvSpPr>
        <p:spPr>
          <a:xfrm flipH="1" rot="5400000">
            <a:off x="7217675" y="1270025"/>
            <a:ext cx="2394600" cy="1458900"/>
          </a:xfrm>
          <a:prstGeom prst="parallelogram">
            <a:avLst>
              <a:gd fmla="val 81897" name="adj"/>
            </a:avLst>
          </a:prstGeom>
          <a:gradFill>
            <a:gsLst>
              <a:gs pos="0">
                <a:srgbClr val="CC3399"/>
              </a:gs>
              <a:gs pos="100000">
                <a:srgbClr val="6699F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 name="Google Shape;31;p3"/>
          <p:cNvSpPr/>
          <p:nvPr/>
        </p:nvSpPr>
        <p:spPr>
          <a:xfrm rot="-5400000">
            <a:off x="7922499" y="2744289"/>
            <a:ext cx="1518600" cy="925500"/>
          </a:xfrm>
          <a:prstGeom prst="parallelogram">
            <a:avLst>
              <a:gd fmla="val 81897" name="adj"/>
            </a:avLst>
          </a:prstGeom>
          <a:gradFill>
            <a:gsLst>
              <a:gs pos="0">
                <a:srgbClr val="FF0066"/>
              </a:gs>
              <a:gs pos="100000">
                <a:srgbClr val="FF99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 name="Google Shape;32;p3"/>
          <p:cNvSpPr/>
          <p:nvPr/>
        </p:nvSpPr>
        <p:spPr>
          <a:xfrm flipH="1" rot="-5400000">
            <a:off x="7315902" y="2802275"/>
            <a:ext cx="1027800" cy="626100"/>
          </a:xfrm>
          <a:prstGeom prst="parallelogram">
            <a:avLst>
              <a:gd fmla="val 81897" name="adj"/>
            </a:avLst>
          </a:prstGeom>
          <a:solidFill>
            <a:srgbClr val="FFFFFF">
              <a:alpha val="1422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 name="Google Shape;33;p3"/>
          <p:cNvSpPr/>
          <p:nvPr/>
        </p:nvSpPr>
        <p:spPr>
          <a:xfrm flipH="1" rot="-5400000">
            <a:off x="6337825" y="578875"/>
            <a:ext cx="1520100" cy="9261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34" name="Shape 34"/>
        <p:cNvGrpSpPr/>
        <p:nvPr/>
      </p:nvGrpSpPr>
      <p:grpSpPr>
        <a:xfrm>
          <a:off x="0" y="0"/>
          <a:ext cx="0" cy="0"/>
          <a:chOff x="0" y="0"/>
          <a:chExt cx="0" cy="0"/>
        </a:xfrm>
      </p:grpSpPr>
      <p:sp>
        <p:nvSpPr>
          <p:cNvPr id="35" name="Google Shape;35;p4"/>
          <p:cNvSpPr txBox="1"/>
          <p:nvPr>
            <p:ph idx="1" type="body"/>
          </p:nvPr>
        </p:nvSpPr>
        <p:spPr>
          <a:xfrm>
            <a:off x="2225675" y="2161800"/>
            <a:ext cx="4692600" cy="819900"/>
          </a:xfrm>
          <a:prstGeom prst="rect">
            <a:avLst/>
          </a:prstGeom>
        </p:spPr>
        <p:txBody>
          <a:bodyPr anchorCtr="0" anchor="ctr" bIns="91425" lIns="91425" spcFirstLastPara="1" rIns="91425" wrap="square" tIns="91425">
            <a:noAutofit/>
          </a:bodyPr>
          <a:lstStyle>
            <a:lvl1pPr indent="-381000" lvl="0" marL="457200" rtl="0" algn="ctr">
              <a:spcBef>
                <a:spcPts val="600"/>
              </a:spcBef>
              <a:spcAft>
                <a:spcPts val="0"/>
              </a:spcAft>
              <a:buSzPts val="2400"/>
              <a:buChar char="›"/>
              <a:defRPr b="1" i="1"/>
            </a:lvl1pPr>
            <a:lvl2pPr indent="-381000" lvl="1" marL="914400" rtl="0" algn="ctr">
              <a:spcBef>
                <a:spcPts val="0"/>
              </a:spcBef>
              <a:spcAft>
                <a:spcPts val="0"/>
              </a:spcAft>
              <a:buSzPts val="2400"/>
              <a:buChar char="›"/>
              <a:defRPr b="1" i="1"/>
            </a:lvl2pPr>
            <a:lvl3pPr indent="-381000" lvl="2" marL="1371600" rtl="0" algn="ctr">
              <a:spcBef>
                <a:spcPts val="0"/>
              </a:spcBef>
              <a:spcAft>
                <a:spcPts val="0"/>
              </a:spcAft>
              <a:buSzPts val="2400"/>
              <a:buChar char="›"/>
              <a:defRPr b="1" i="1"/>
            </a:lvl3pPr>
            <a:lvl4pPr indent="-381000" lvl="3" marL="1828800" rtl="0" algn="ctr">
              <a:spcBef>
                <a:spcPts val="0"/>
              </a:spcBef>
              <a:spcAft>
                <a:spcPts val="0"/>
              </a:spcAft>
              <a:buSzPts val="2400"/>
              <a:buChar char="›"/>
              <a:defRPr b="1" i="1"/>
            </a:lvl4pPr>
            <a:lvl5pPr indent="-381000" lvl="4" marL="2286000" rtl="0" algn="ctr">
              <a:spcBef>
                <a:spcPts val="0"/>
              </a:spcBef>
              <a:spcAft>
                <a:spcPts val="0"/>
              </a:spcAft>
              <a:buSzPts val="2400"/>
              <a:buChar char="›"/>
              <a:defRPr b="1" i="1"/>
            </a:lvl5pPr>
            <a:lvl6pPr indent="-381000" lvl="5" marL="2743200" rtl="0" algn="ctr">
              <a:spcBef>
                <a:spcPts val="0"/>
              </a:spcBef>
              <a:spcAft>
                <a:spcPts val="0"/>
              </a:spcAft>
              <a:buSzPts val="2400"/>
              <a:buChar char="›"/>
              <a:defRPr b="1" i="1"/>
            </a:lvl6pPr>
            <a:lvl7pPr indent="-381000" lvl="6" marL="3200400" rtl="0" algn="ctr">
              <a:spcBef>
                <a:spcPts val="0"/>
              </a:spcBef>
              <a:spcAft>
                <a:spcPts val="0"/>
              </a:spcAft>
              <a:buSzPts val="2400"/>
              <a:buChar char="›"/>
              <a:defRPr b="1" i="1"/>
            </a:lvl7pPr>
            <a:lvl8pPr indent="-381000" lvl="7" marL="3657600" rtl="0" algn="ctr">
              <a:spcBef>
                <a:spcPts val="0"/>
              </a:spcBef>
              <a:spcAft>
                <a:spcPts val="0"/>
              </a:spcAft>
              <a:buSzPts val="2400"/>
              <a:buChar char="›"/>
              <a:defRPr b="1" i="1"/>
            </a:lvl8pPr>
            <a:lvl9pPr indent="-381000" lvl="8" marL="4114800" algn="ctr">
              <a:spcBef>
                <a:spcPts val="0"/>
              </a:spcBef>
              <a:spcAft>
                <a:spcPts val="0"/>
              </a:spcAft>
              <a:buSzPts val="2400"/>
              <a:buChar char="»"/>
              <a:defRPr b="1" i="1"/>
            </a:lvl9pPr>
          </a:lstStyle>
          <a:p/>
        </p:txBody>
      </p:sp>
      <p:grpSp>
        <p:nvGrpSpPr>
          <p:cNvPr id="36" name="Google Shape;36;p4"/>
          <p:cNvGrpSpPr/>
          <p:nvPr/>
        </p:nvGrpSpPr>
        <p:grpSpPr>
          <a:xfrm>
            <a:off x="7395202" y="-6"/>
            <a:ext cx="1748884" cy="4013021"/>
            <a:chOff x="7395202" y="-6"/>
            <a:chExt cx="1748884" cy="4013021"/>
          </a:xfrm>
        </p:grpSpPr>
        <p:sp>
          <p:nvSpPr>
            <p:cNvPr id="37" name="Google Shape;37;p4"/>
            <p:cNvSpPr/>
            <p:nvPr/>
          </p:nvSpPr>
          <p:spPr>
            <a:xfrm flipH="1" rot="5400000">
              <a:off x="7471942" y="406044"/>
              <a:ext cx="2078100" cy="1266000"/>
            </a:xfrm>
            <a:prstGeom prst="parallelogram">
              <a:avLst>
                <a:gd fmla="val 81897" name="adj"/>
              </a:avLst>
            </a:prstGeom>
            <a:gradFill>
              <a:gsLst>
                <a:gs pos="0">
                  <a:srgbClr val="CC3399"/>
                </a:gs>
                <a:gs pos="100000">
                  <a:srgbClr val="6699F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8" name="Google Shape;38;p4"/>
            <p:cNvSpPr/>
            <p:nvPr/>
          </p:nvSpPr>
          <p:spPr>
            <a:xfrm flipH="1" rot="5400000">
              <a:off x="7072800" y="1666234"/>
              <a:ext cx="2574300" cy="1568100"/>
            </a:xfrm>
            <a:prstGeom prst="parallelogram">
              <a:avLst>
                <a:gd fmla="val 81897" name="adj"/>
              </a:avLst>
            </a:prstGeom>
            <a:gradFill>
              <a:gsLst>
                <a:gs pos="0">
                  <a:srgbClr val="33CCCC"/>
                </a:gs>
                <a:gs pos="100000">
                  <a:srgbClr val="66FF33"/>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 name="Google Shape;39;p4"/>
            <p:cNvSpPr/>
            <p:nvPr/>
          </p:nvSpPr>
          <p:spPr>
            <a:xfrm rot="-5400000">
              <a:off x="8020587" y="2718092"/>
              <a:ext cx="1396200" cy="850800"/>
            </a:xfrm>
            <a:prstGeom prst="parallelogram">
              <a:avLst>
                <a:gd fmla="val 81897" name="adj"/>
              </a:avLst>
            </a:prstGeom>
            <a:gradFill>
              <a:gsLst>
                <a:gs pos="0">
                  <a:srgbClr val="FF0066"/>
                </a:gs>
                <a:gs pos="100000">
                  <a:srgbClr val="FF99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 name="Google Shape;40;p4"/>
            <p:cNvSpPr/>
            <p:nvPr/>
          </p:nvSpPr>
          <p:spPr>
            <a:xfrm rot="-5400000">
              <a:off x="7178152" y="542730"/>
              <a:ext cx="1110900" cy="676800"/>
            </a:xfrm>
            <a:prstGeom prst="parallelogram">
              <a:avLst>
                <a:gd fmla="val 81897" name="adj"/>
              </a:avLst>
            </a:prstGeom>
            <a:solidFill>
              <a:srgbClr val="FFFFFF">
                <a:alpha val="1422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 name="Google Shape;41;p4"/>
            <p:cNvSpPr/>
            <p:nvPr/>
          </p:nvSpPr>
          <p:spPr>
            <a:xfrm flipH="1" rot="-5400000">
              <a:off x="8242801" y="3381815"/>
              <a:ext cx="784500" cy="4779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42" name="Google Shape;42;p4"/>
          <p:cNvSpPr/>
          <p:nvPr/>
        </p:nvSpPr>
        <p:spPr>
          <a:xfrm flipH="1" rot="5400000">
            <a:off x="-479615" y="1845054"/>
            <a:ext cx="2455200" cy="1495800"/>
          </a:xfrm>
          <a:prstGeom prst="parallelogram">
            <a:avLst>
              <a:gd fmla="val 81897" name="adj"/>
            </a:avLst>
          </a:prstGeom>
          <a:gradFill>
            <a:gsLst>
              <a:gs pos="0">
                <a:srgbClr val="CC3399"/>
              </a:gs>
              <a:gs pos="100000">
                <a:srgbClr val="6699F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3" name="Google Shape;43;p4"/>
          <p:cNvSpPr/>
          <p:nvPr/>
        </p:nvSpPr>
        <p:spPr>
          <a:xfrm rot="5400000">
            <a:off x="-262152" y="1526813"/>
            <a:ext cx="1340700" cy="816300"/>
          </a:xfrm>
          <a:prstGeom prst="parallelogram">
            <a:avLst>
              <a:gd fmla="val 81897" name="adj"/>
            </a:avLst>
          </a:prstGeom>
          <a:gradFill>
            <a:gsLst>
              <a:gs pos="0">
                <a:srgbClr val="33CCCC"/>
              </a:gs>
              <a:gs pos="100000">
                <a:srgbClr val="66FF33"/>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4" name="Google Shape;44;p4"/>
          <p:cNvSpPr/>
          <p:nvPr/>
        </p:nvSpPr>
        <p:spPr>
          <a:xfrm flipH="1" rot="-5400000">
            <a:off x="-358985" y="3663619"/>
            <a:ext cx="1838515" cy="1120555"/>
          </a:xfrm>
          <a:prstGeom prst="parallelogram">
            <a:avLst>
              <a:gd fmla="val 81897" name="adj"/>
            </a:avLst>
          </a:prstGeom>
          <a:gradFill>
            <a:gsLst>
              <a:gs pos="0">
                <a:srgbClr val="FF0066"/>
              </a:gs>
              <a:gs pos="100000">
                <a:srgbClr val="FF99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 name="Google Shape;45;p4"/>
          <p:cNvSpPr/>
          <p:nvPr/>
        </p:nvSpPr>
        <p:spPr>
          <a:xfrm rot="-5400000">
            <a:off x="-199052" y="1206482"/>
            <a:ext cx="1018800" cy="620700"/>
          </a:xfrm>
          <a:prstGeom prst="parallelogram">
            <a:avLst>
              <a:gd fmla="val 81897" name="adj"/>
            </a:avLst>
          </a:prstGeom>
          <a:solidFill>
            <a:srgbClr val="FFFFFF">
              <a:alpha val="1422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 name="Google Shape;46;p4"/>
          <p:cNvSpPr/>
          <p:nvPr/>
        </p:nvSpPr>
        <p:spPr>
          <a:xfrm flipH="1" rot="-5400000">
            <a:off x="472234" y="3024661"/>
            <a:ext cx="1272000" cy="7752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 name="Google Shape;47;p4"/>
          <p:cNvSpPr txBox="1"/>
          <p:nvPr>
            <p:ph idx="12" type="sldNum"/>
          </p:nvPr>
        </p:nvSpPr>
        <p:spPr>
          <a:xfrm>
            <a:off x="8556775" y="4812625"/>
            <a:ext cx="587100" cy="330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8" name="Shape 48"/>
        <p:cNvGrpSpPr/>
        <p:nvPr/>
      </p:nvGrpSpPr>
      <p:grpSpPr>
        <a:xfrm>
          <a:off x="0" y="0"/>
          <a:ext cx="0" cy="0"/>
          <a:chOff x="0" y="0"/>
          <a:chExt cx="0" cy="0"/>
        </a:xfrm>
      </p:grpSpPr>
      <p:sp>
        <p:nvSpPr>
          <p:cNvPr id="49" name="Google Shape;49;p5"/>
          <p:cNvSpPr txBox="1"/>
          <p:nvPr>
            <p:ph type="title"/>
          </p:nvPr>
        </p:nvSpPr>
        <p:spPr>
          <a:xfrm>
            <a:off x="1067088" y="912850"/>
            <a:ext cx="5972100" cy="6360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50" name="Google Shape;50;p5"/>
          <p:cNvSpPr txBox="1"/>
          <p:nvPr>
            <p:ph idx="1" type="body"/>
          </p:nvPr>
        </p:nvSpPr>
        <p:spPr>
          <a:xfrm>
            <a:off x="1067088" y="1650548"/>
            <a:ext cx="5972100" cy="27645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grpSp>
        <p:nvGrpSpPr>
          <p:cNvPr id="51" name="Google Shape;51;p5"/>
          <p:cNvGrpSpPr/>
          <p:nvPr/>
        </p:nvGrpSpPr>
        <p:grpSpPr>
          <a:xfrm>
            <a:off x="7395202" y="-6"/>
            <a:ext cx="1748884" cy="4013021"/>
            <a:chOff x="7395202" y="-6"/>
            <a:chExt cx="1748884" cy="4013021"/>
          </a:xfrm>
        </p:grpSpPr>
        <p:sp>
          <p:nvSpPr>
            <p:cNvPr id="52" name="Google Shape;52;p5"/>
            <p:cNvSpPr/>
            <p:nvPr/>
          </p:nvSpPr>
          <p:spPr>
            <a:xfrm flipH="1" rot="5400000">
              <a:off x="7471942" y="406044"/>
              <a:ext cx="2078100" cy="1266000"/>
            </a:xfrm>
            <a:prstGeom prst="parallelogram">
              <a:avLst>
                <a:gd fmla="val 81897" name="adj"/>
              </a:avLst>
            </a:prstGeom>
            <a:gradFill>
              <a:gsLst>
                <a:gs pos="0">
                  <a:srgbClr val="CC3399"/>
                </a:gs>
                <a:gs pos="100000">
                  <a:srgbClr val="6699F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 name="Google Shape;53;p5"/>
            <p:cNvSpPr/>
            <p:nvPr/>
          </p:nvSpPr>
          <p:spPr>
            <a:xfrm flipH="1" rot="5400000">
              <a:off x="7072800" y="1666234"/>
              <a:ext cx="2574300" cy="1568100"/>
            </a:xfrm>
            <a:prstGeom prst="parallelogram">
              <a:avLst>
                <a:gd fmla="val 81897" name="adj"/>
              </a:avLst>
            </a:prstGeom>
            <a:gradFill>
              <a:gsLst>
                <a:gs pos="0">
                  <a:srgbClr val="33CCCC"/>
                </a:gs>
                <a:gs pos="100000">
                  <a:srgbClr val="66FF33"/>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 name="Google Shape;54;p5"/>
            <p:cNvSpPr/>
            <p:nvPr/>
          </p:nvSpPr>
          <p:spPr>
            <a:xfrm rot="-5400000">
              <a:off x="8020587" y="2718092"/>
              <a:ext cx="1396200" cy="850800"/>
            </a:xfrm>
            <a:prstGeom prst="parallelogram">
              <a:avLst>
                <a:gd fmla="val 81897" name="adj"/>
              </a:avLst>
            </a:prstGeom>
            <a:gradFill>
              <a:gsLst>
                <a:gs pos="0">
                  <a:srgbClr val="FF0066"/>
                </a:gs>
                <a:gs pos="100000">
                  <a:srgbClr val="FF99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5" name="Google Shape;55;p5"/>
            <p:cNvSpPr/>
            <p:nvPr/>
          </p:nvSpPr>
          <p:spPr>
            <a:xfrm rot="-5400000">
              <a:off x="7178152" y="542730"/>
              <a:ext cx="1110900" cy="676800"/>
            </a:xfrm>
            <a:prstGeom prst="parallelogram">
              <a:avLst>
                <a:gd fmla="val 81897" name="adj"/>
              </a:avLst>
            </a:prstGeom>
            <a:solidFill>
              <a:srgbClr val="FFFFFF">
                <a:alpha val="1422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6" name="Google Shape;56;p5"/>
            <p:cNvSpPr/>
            <p:nvPr/>
          </p:nvSpPr>
          <p:spPr>
            <a:xfrm flipH="1" rot="-5400000">
              <a:off x="8242801" y="3381815"/>
              <a:ext cx="784500" cy="4779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7" name="Google Shape;57;p5"/>
          <p:cNvGrpSpPr/>
          <p:nvPr/>
        </p:nvGrpSpPr>
        <p:grpSpPr>
          <a:xfrm>
            <a:off x="3" y="2738679"/>
            <a:ext cx="722480" cy="2404814"/>
            <a:chOff x="3" y="2750304"/>
            <a:chExt cx="722480" cy="2404814"/>
          </a:xfrm>
        </p:grpSpPr>
        <p:sp>
          <p:nvSpPr>
            <p:cNvPr id="58" name="Google Shape;58;p5"/>
            <p:cNvSpPr/>
            <p:nvPr/>
          </p:nvSpPr>
          <p:spPr>
            <a:xfrm flipH="1" rot="5400000">
              <a:off x="-231667" y="3341328"/>
              <a:ext cx="1185900" cy="722400"/>
            </a:xfrm>
            <a:prstGeom prst="parallelogram">
              <a:avLst>
                <a:gd fmla="val 81897" name="adj"/>
              </a:avLst>
            </a:prstGeom>
            <a:gradFill>
              <a:gsLst>
                <a:gs pos="0">
                  <a:srgbClr val="CC3399"/>
                </a:gs>
                <a:gs pos="100000">
                  <a:srgbClr val="6699F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9" name="Google Shape;59;p5"/>
            <p:cNvSpPr/>
            <p:nvPr/>
          </p:nvSpPr>
          <p:spPr>
            <a:xfrm rot="5400000">
              <a:off x="-158106" y="3063820"/>
              <a:ext cx="808800" cy="492300"/>
            </a:xfrm>
            <a:prstGeom prst="parallelogram">
              <a:avLst>
                <a:gd fmla="val 81897" name="adj"/>
              </a:avLst>
            </a:prstGeom>
            <a:gradFill>
              <a:gsLst>
                <a:gs pos="0">
                  <a:srgbClr val="33CCCC"/>
                </a:gs>
                <a:gs pos="100000">
                  <a:srgbClr val="66FF33"/>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0" name="Google Shape;60;p5"/>
            <p:cNvSpPr/>
            <p:nvPr/>
          </p:nvSpPr>
          <p:spPr>
            <a:xfrm flipH="1" rot="-5400000">
              <a:off x="-173395" y="4440518"/>
              <a:ext cx="888000" cy="541200"/>
            </a:xfrm>
            <a:prstGeom prst="parallelogram">
              <a:avLst>
                <a:gd fmla="val 81897" name="adj"/>
              </a:avLst>
            </a:prstGeom>
            <a:gradFill>
              <a:gsLst>
                <a:gs pos="0">
                  <a:srgbClr val="FF0066"/>
                </a:gs>
                <a:gs pos="100000">
                  <a:srgbClr val="FF99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1" name="Google Shape;61;p5"/>
            <p:cNvSpPr/>
            <p:nvPr/>
          </p:nvSpPr>
          <p:spPr>
            <a:xfrm rot="-5400000">
              <a:off x="-120147" y="2870454"/>
              <a:ext cx="614700" cy="374400"/>
            </a:xfrm>
            <a:prstGeom prst="parallelogram">
              <a:avLst>
                <a:gd fmla="val 81897" name="adj"/>
              </a:avLst>
            </a:prstGeom>
            <a:solidFill>
              <a:srgbClr val="FFFFFF">
                <a:alpha val="1422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2" name="Google Shape;62;p5"/>
            <p:cNvSpPr/>
            <p:nvPr/>
          </p:nvSpPr>
          <p:spPr>
            <a:xfrm flipH="1" rot="-5400000">
              <a:off x="228056" y="4058304"/>
              <a:ext cx="614400" cy="3744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63" name="Google Shape;63;p5"/>
          <p:cNvSpPr txBox="1"/>
          <p:nvPr>
            <p:ph idx="12" type="sldNum"/>
          </p:nvPr>
        </p:nvSpPr>
        <p:spPr>
          <a:xfrm>
            <a:off x="8556775" y="4812625"/>
            <a:ext cx="587100" cy="330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64" name="Shape 64"/>
        <p:cNvGrpSpPr/>
        <p:nvPr/>
      </p:nvGrpSpPr>
      <p:grpSpPr>
        <a:xfrm>
          <a:off x="0" y="0"/>
          <a:ext cx="0" cy="0"/>
          <a:chOff x="0" y="0"/>
          <a:chExt cx="0" cy="0"/>
        </a:xfrm>
      </p:grpSpPr>
      <p:sp>
        <p:nvSpPr>
          <p:cNvPr id="65" name="Google Shape;65;p6"/>
          <p:cNvSpPr txBox="1"/>
          <p:nvPr>
            <p:ph type="title"/>
          </p:nvPr>
        </p:nvSpPr>
        <p:spPr>
          <a:xfrm>
            <a:off x="1067088" y="912850"/>
            <a:ext cx="5972100" cy="6360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6" name="Google Shape;66;p6"/>
          <p:cNvSpPr txBox="1"/>
          <p:nvPr>
            <p:ph idx="1" type="body"/>
          </p:nvPr>
        </p:nvSpPr>
        <p:spPr>
          <a:xfrm>
            <a:off x="1067100" y="1706950"/>
            <a:ext cx="2977800" cy="32187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67" name="Google Shape;67;p6"/>
          <p:cNvSpPr txBox="1"/>
          <p:nvPr>
            <p:ph idx="2" type="body"/>
          </p:nvPr>
        </p:nvSpPr>
        <p:spPr>
          <a:xfrm>
            <a:off x="4224149" y="1706950"/>
            <a:ext cx="2977800" cy="32187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grpSp>
        <p:nvGrpSpPr>
          <p:cNvPr id="68" name="Google Shape;68;p6"/>
          <p:cNvGrpSpPr/>
          <p:nvPr/>
        </p:nvGrpSpPr>
        <p:grpSpPr>
          <a:xfrm>
            <a:off x="7395202" y="-6"/>
            <a:ext cx="1748884" cy="4013021"/>
            <a:chOff x="7395202" y="-6"/>
            <a:chExt cx="1748884" cy="4013021"/>
          </a:xfrm>
        </p:grpSpPr>
        <p:sp>
          <p:nvSpPr>
            <p:cNvPr id="69" name="Google Shape;69;p6"/>
            <p:cNvSpPr/>
            <p:nvPr/>
          </p:nvSpPr>
          <p:spPr>
            <a:xfrm flipH="1" rot="5400000">
              <a:off x="7471942" y="406044"/>
              <a:ext cx="2078100" cy="1266000"/>
            </a:xfrm>
            <a:prstGeom prst="parallelogram">
              <a:avLst>
                <a:gd fmla="val 81897" name="adj"/>
              </a:avLst>
            </a:prstGeom>
            <a:gradFill>
              <a:gsLst>
                <a:gs pos="0">
                  <a:srgbClr val="CC3399"/>
                </a:gs>
                <a:gs pos="100000">
                  <a:srgbClr val="6699F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0" name="Google Shape;70;p6"/>
            <p:cNvSpPr/>
            <p:nvPr/>
          </p:nvSpPr>
          <p:spPr>
            <a:xfrm flipH="1" rot="5400000">
              <a:off x="7072800" y="1666234"/>
              <a:ext cx="2574300" cy="1568100"/>
            </a:xfrm>
            <a:prstGeom prst="parallelogram">
              <a:avLst>
                <a:gd fmla="val 81897" name="adj"/>
              </a:avLst>
            </a:prstGeom>
            <a:gradFill>
              <a:gsLst>
                <a:gs pos="0">
                  <a:srgbClr val="33CCCC"/>
                </a:gs>
                <a:gs pos="100000">
                  <a:srgbClr val="66FF33"/>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1" name="Google Shape;71;p6"/>
            <p:cNvSpPr/>
            <p:nvPr/>
          </p:nvSpPr>
          <p:spPr>
            <a:xfrm rot="-5400000">
              <a:off x="8020587" y="2718092"/>
              <a:ext cx="1396200" cy="850800"/>
            </a:xfrm>
            <a:prstGeom prst="parallelogram">
              <a:avLst>
                <a:gd fmla="val 81897" name="adj"/>
              </a:avLst>
            </a:prstGeom>
            <a:gradFill>
              <a:gsLst>
                <a:gs pos="0">
                  <a:srgbClr val="FF0066"/>
                </a:gs>
                <a:gs pos="100000">
                  <a:srgbClr val="FF99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2" name="Google Shape;72;p6"/>
            <p:cNvSpPr/>
            <p:nvPr/>
          </p:nvSpPr>
          <p:spPr>
            <a:xfrm rot="-5400000">
              <a:off x="7178152" y="542730"/>
              <a:ext cx="1110900" cy="676800"/>
            </a:xfrm>
            <a:prstGeom prst="parallelogram">
              <a:avLst>
                <a:gd fmla="val 81897" name="adj"/>
              </a:avLst>
            </a:prstGeom>
            <a:solidFill>
              <a:srgbClr val="FFFFFF">
                <a:alpha val="1422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3" name="Google Shape;73;p6"/>
            <p:cNvSpPr/>
            <p:nvPr/>
          </p:nvSpPr>
          <p:spPr>
            <a:xfrm flipH="1" rot="-5400000">
              <a:off x="8242801" y="3381815"/>
              <a:ext cx="784500" cy="4779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4" name="Google Shape;74;p6"/>
          <p:cNvGrpSpPr/>
          <p:nvPr/>
        </p:nvGrpSpPr>
        <p:grpSpPr>
          <a:xfrm>
            <a:off x="3" y="2738679"/>
            <a:ext cx="722480" cy="2404814"/>
            <a:chOff x="3" y="2750304"/>
            <a:chExt cx="722480" cy="2404814"/>
          </a:xfrm>
        </p:grpSpPr>
        <p:sp>
          <p:nvSpPr>
            <p:cNvPr id="75" name="Google Shape;75;p6"/>
            <p:cNvSpPr/>
            <p:nvPr/>
          </p:nvSpPr>
          <p:spPr>
            <a:xfrm flipH="1" rot="5400000">
              <a:off x="-231667" y="3341328"/>
              <a:ext cx="1185900" cy="722400"/>
            </a:xfrm>
            <a:prstGeom prst="parallelogram">
              <a:avLst>
                <a:gd fmla="val 81897" name="adj"/>
              </a:avLst>
            </a:prstGeom>
            <a:gradFill>
              <a:gsLst>
                <a:gs pos="0">
                  <a:srgbClr val="CC3399"/>
                </a:gs>
                <a:gs pos="100000">
                  <a:srgbClr val="6699F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6" name="Google Shape;76;p6"/>
            <p:cNvSpPr/>
            <p:nvPr/>
          </p:nvSpPr>
          <p:spPr>
            <a:xfrm rot="5400000">
              <a:off x="-158106" y="3063820"/>
              <a:ext cx="808800" cy="492300"/>
            </a:xfrm>
            <a:prstGeom prst="parallelogram">
              <a:avLst>
                <a:gd fmla="val 81897" name="adj"/>
              </a:avLst>
            </a:prstGeom>
            <a:gradFill>
              <a:gsLst>
                <a:gs pos="0">
                  <a:srgbClr val="33CCCC"/>
                </a:gs>
                <a:gs pos="100000">
                  <a:srgbClr val="66FF33"/>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7" name="Google Shape;77;p6"/>
            <p:cNvSpPr/>
            <p:nvPr/>
          </p:nvSpPr>
          <p:spPr>
            <a:xfrm flipH="1" rot="-5400000">
              <a:off x="-173395" y="4440518"/>
              <a:ext cx="888000" cy="541200"/>
            </a:xfrm>
            <a:prstGeom prst="parallelogram">
              <a:avLst>
                <a:gd fmla="val 81897" name="adj"/>
              </a:avLst>
            </a:prstGeom>
            <a:gradFill>
              <a:gsLst>
                <a:gs pos="0">
                  <a:srgbClr val="FF0066"/>
                </a:gs>
                <a:gs pos="100000">
                  <a:srgbClr val="FF99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8" name="Google Shape;78;p6"/>
            <p:cNvSpPr/>
            <p:nvPr/>
          </p:nvSpPr>
          <p:spPr>
            <a:xfrm rot="-5400000">
              <a:off x="-120147" y="2870454"/>
              <a:ext cx="614700" cy="374400"/>
            </a:xfrm>
            <a:prstGeom prst="parallelogram">
              <a:avLst>
                <a:gd fmla="val 81897" name="adj"/>
              </a:avLst>
            </a:prstGeom>
            <a:solidFill>
              <a:srgbClr val="FFFFFF">
                <a:alpha val="1422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9" name="Google Shape;79;p6"/>
            <p:cNvSpPr/>
            <p:nvPr/>
          </p:nvSpPr>
          <p:spPr>
            <a:xfrm flipH="1" rot="-5400000">
              <a:off x="228056" y="4058304"/>
              <a:ext cx="614400" cy="3744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80" name="Google Shape;80;p6"/>
          <p:cNvSpPr txBox="1"/>
          <p:nvPr>
            <p:ph idx="12" type="sldNum"/>
          </p:nvPr>
        </p:nvSpPr>
        <p:spPr>
          <a:xfrm>
            <a:off x="8556775" y="4812625"/>
            <a:ext cx="587100" cy="330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81" name="Shape 81"/>
        <p:cNvGrpSpPr/>
        <p:nvPr/>
      </p:nvGrpSpPr>
      <p:grpSpPr>
        <a:xfrm>
          <a:off x="0" y="0"/>
          <a:ext cx="0" cy="0"/>
          <a:chOff x="0" y="0"/>
          <a:chExt cx="0" cy="0"/>
        </a:xfrm>
      </p:grpSpPr>
      <p:sp>
        <p:nvSpPr>
          <p:cNvPr id="82" name="Google Shape;82;p7"/>
          <p:cNvSpPr txBox="1"/>
          <p:nvPr>
            <p:ph type="title"/>
          </p:nvPr>
        </p:nvSpPr>
        <p:spPr>
          <a:xfrm>
            <a:off x="1067088" y="912850"/>
            <a:ext cx="5972100" cy="6360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3" name="Google Shape;83;p7"/>
          <p:cNvSpPr txBox="1"/>
          <p:nvPr>
            <p:ph idx="1" type="body"/>
          </p:nvPr>
        </p:nvSpPr>
        <p:spPr>
          <a:xfrm>
            <a:off x="1067100" y="1676800"/>
            <a:ext cx="2024100" cy="32490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84" name="Google Shape;84;p7"/>
          <p:cNvSpPr txBox="1"/>
          <p:nvPr>
            <p:ph idx="2" type="body"/>
          </p:nvPr>
        </p:nvSpPr>
        <p:spPr>
          <a:xfrm>
            <a:off x="3194801" y="1676800"/>
            <a:ext cx="2024100" cy="32490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85" name="Google Shape;85;p7"/>
          <p:cNvSpPr txBox="1"/>
          <p:nvPr>
            <p:ph idx="3" type="body"/>
          </p:nvPr>
        </p:nvSpPr>
        <p:spPr>
          <a:xfrm>
            <a:off x="5322501" y="1676800"/>
            <a:ext cx="2024100" cy="32490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grpSp>
        <p:nvGrpSpPr>
          <p:cNvPr id="86" name="Google Shape;86;p7"/>
          <p:cNvGrpSpPr/>
          <p:nvPr/>
        </p:nvGrpSpPr>
        <p:grpSpPr>
          <a:xfrm>
            <a:off x="7395202" y="-6"/>
            <a:ext cx="1748884" cy="4013021"/>
            <a:chOff x="7395202" y="-6"/>
            <a:chExt cx="1748884" cy="4013021"/>
          </a:xfrm>
        </p:grpSpPr>
        <p:sp>
          <p:nvSpPr>
            <p:cNvPr id="87" name="Google Shape;87;p7"/>
            <p:cNvSpPr/>
            <p:nvPr/>
          </p:nvSpPr>
          <p:spPr>
            <a:xfrm flipH="1" rot="5400000">
              <a:off x="7471942" y="406044"/>
              <a:ext cx="2078100" cy="1266000"/>
            </a:xfrm>
            <a:prstGeom prst="parallelogram">
              <a:avLst>
                <a:gd fmla="val 81897" name="adj"/>
              </a:avLst>
            </a:prstGeom>
            <a:gradFill>
              <a:gsLst>
                <a:gs pos="0">
                  <a:srgbClr val="CC3399"/>
                </a:gs>
                <a:gs pos="100000">
                  <a:srgbClr val="6699F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8" name="Google Shape;88;p7"/>
            <p:cNvSpPr/>
            <p:nvPr/>
          </p:nvSpPr>
          <p:spPr>
            <a:xfrm flipH="1" rot="5400000">
              <a:off x="7072800" y="1666234"/>
              <a:ext cx="2574300" cy="1568100"/>
            </a:xfrm>
            <a:prstGeom prst="parallelogram">
              <a:avLst>
                <a:gd fmla="val 81897" name="adj"/>
              </a:avLst>
            </a:prstGeom>
            <a:gradFill>
              <a:gsLst>
                <a:gs pos="0">
                  <a:srgbClr val="33CCCC"/>
                </a:gs>
                <a:gs pos="100000">
                  <a:srgbClr val="66FF33"/>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9" name="Google Shape;89;p7"/>
            <p:cNvSpPr/>
            <p:nvPr/>
          </p:nvSpPr>
          <p:spPr>
            <a:xfrm rot="-5400000">
              <a:off x="8020587" y="2718092"/>
              <a:ext cx="1396200" cy="850800"/>
            </a:xfrm>
            <a:prstGeom prst="parallelogram">
              <a:avLst>
                <a:gd fmla="val 81897" name="adj"/>
              </a:avLst>
            </a:prstGeom>
            <a:gradFill>
              <a:gsLst>
                <a:gs pos="0">
                  <a:srgbClr val="FF0066"/>
                </a:gs>
                <a:gs pos="100000">
                  <a:srgbClr val="FF99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0" name="Google Shape;90;p7"/>
            <p:cNvSpPr/>
            <p:nvPr/>
          </p:nvSpPr>
          <p:spPr>
            <a:xfrm rot="-5400000">
              <a:off x="7178152" y="542730"/>
              <a:ext cx="1110900" cy="676800"/>
            </a:xfrm>
            <a:prstGeom prst="parallelogram">
              <a:avLst>
                <a:gd fmla="val 81897" name="adj"/>
              </a:avLst>
            </a:prstGeom>
            <a:solidFill>
              <a:srgbClr val="FFFFFF">
                <a:alpha val="1422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1" name="Google Shape;91;p7"/>
            <p:cNvSpPr/>
            <p:nvPr/>
          </p:nvSpPr>
          <p:spPr>
            <a:xfrm flipH="1" rot="-5400000">
              <a:off x="8242801" y="3381815"/>
              <a:ext cx="784500" cy="4779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2" name="Google Shape;92;p7"/>
          <p:cNvGrpSpPr/>
          <p:nvPr/>
        </p:nvGrpSpPr>
        <p:grpSpPr>
          <a:xfrm>
            <a:off x="3" y="2738679"/>
            <a:ext cx="722480" cy="2404814"/>
            <a:chOff x="3" y="2750304"/>
            <a:chExt cx="722480" cy="2404814"/>
          </a:xfrm>
        </p:grpSpPr>
        <p:sp>
          <p:nvSpPr>
            <p:cNvPr id="93" name="Google Shape;93;p7"/>
            <p:cNvSpPr/>
            <p:nvPr/>
          </p:nvSpPr>
          <p:spPr>
            <a:xfrm flipH="1" rot="5400000">
              <a:off x="-231667" y="3341328"/>
              <a:ext cx="1185900" cy="722400"/>
            </a:xfrm>
            <a:prstGeom prst="parallelogram">
              <a:avLst>
                <a:gd fmla="val 81897" name="adj"/>
              </a:avLst>
            </a:prstGeom>
            <a:gradFill>
              <a:gsLst>
                <a:gs pos="0">
                  <a:srgbClr val="CC3399"/>
                </a:gs>
                <a:gs pos="100000">
                  <a:srgbClr val="6699F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4" name="Google Shape;94;p7"/>
            <p:cNvSpPr/>
            <p:nvPr/>
          </p:nvSpPr>
          <p:spPr>
            <a:xfrm rot="5400000">
              <a:off x="-158106" y="3063820"/>
              <a:ext cx="808800" cy="492300"/>
            </a:xfrm>
            <a:prstGeom prst="parallelogram">
              <a:avLst>
                <a:gd fmla="val 81897" name="adj"/>
              </a:avLst>
            </a:prstGeom>
            <a:gradFill>
              <a:gsLst>
                <a:gs pos="0">
                  <a:srgbClr val="33CCCC"/>
                </a:gs>
                <a:gs pos="100000">
                  <a:srgbClr val="66FF33"/>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5" name="Google Shape;95;p7"/>
            <p:cNvSpPr/>
            <p:nvPr/>
          </p:nvSpPr>
          <p:spPr>
            <a:xfrm flipH="1" rot="-5400000">
              <a:off x="-173395" y="4440518"/>
              <a:ext cx="888000" cy="541200"/>
            </a:xfrm>
            <a:prstGeom prst="parallelogram">
              <a:avLst>
                <a:gd fmla="val 81897" name="adj"/>
              </a:avLst>
            </a:prstGeom>
            <a:gradFill>
              <a:gsLst>
                <a:gs pos="0">
                  <a:srgbClr val="FF0066"/>
                </a:gs>
                <a:gs pos="100000">
                  <a:srgbClr val="FF99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6" name="Google Shape;96;p7"/>
            <p:cNvSpPr/>
            <p:nvPr/>
          </p:nvSpPr>
          <p:spPr>
            <a:xfrm rot="-5400000">
              <a:off x="-120147" y="2870454"/>
              <a:ext cx="614700" cy="374400"/>
            </a:xfrm>
            <a:prstGeom prst="parallelogram">
              <a:avLst>
                <a:gd fmla="val 81897" name="adj"/>
              </a:avLst>
            </a:prstGeom>
            <a:solidFill>
              <a:srgbClr val="FFFFFF">
                <a:alpha val="1422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7" name="Google Shape;97;p7"/>
            <p:cNvSpPr/>
            <p:nvPr/>
          </p:nvSpPr>
          <p:spPr>
            <a:xfrm flipH="1" rot="-5400000">
              <a:off x="228056" y="4058304"/>
              <a:ext cx="614400" cy="3744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98" name="Google Shape;98;p7"/>
          <p:cNvSpPr txBox="1"/>
          <p:nvPr>
            <p:ph idx="12" type="sldNum"/>
          </p:nvPr>
        </p:nvSpPr>
        <p:spPr>
          <a:xfrm>
            <a:off x="8556775" y="4812625"/>
            <a:ext cx="587100" cy="330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sp>
        <p:nvSpPr>
          <p:cNvPr id="100" name="Google Shape;100;p8"/>
          <p:cNvSpPr txBox="1"/>
          <p:nvPr>
            <p:ph type="title"/>
          </p:nvPr>
        </p:nvSpPr>
        <p:spPr>
          <a:xfrm>
            <a:off x="1067088" y="912850"/>
            <a:ext cx="5972100" cy="6360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grpSp>
        <p:nvGrpSpPr>
          <p:cNvPr id="101" name="Google Shape;101;p8"/>
          <p:cNvGrpSpPr/>
          <p:nvPr/>
        </p:nvGrpSpPr>
        <p:grpSpPr>
          <a:xfrm>
            <a:off x="7395202" y="-6"/>
            <a:ext cx="1748884" cy="4013021"/>
            <a:chOff x="7395202" y="-6"/>
            <a:chExt cx="1748884" cy="4013021"/>
          </a:xfrm>
        </p:grpSpPr>
        <p:sp>
          <p:nvSpPr>
            <p:cNvPr id="102" name="Google Shape;102;p8"/>
            <p:cNvSpPr/>
            <p:nvPr/>
          </p:nvSpPr>
          <p:spPr>
            <a:xfrm flipH="1" rot="5400000">
              <a:off x="7471942" y="406044"/>
              <a:ext cx="2078100" cy="1266000"/>
            </a:xfrm>
            <a:prstGeom prst="parallelogram">
              <a:avLst>
                <a:gd fmla="val 81897" name="adj"/>
              </a:avLst>
            </a:prstGeom>
            <a:gradFill>
              <a:gsLst>
                <a:gs pos="0">
                  <a:srgbClr val="CC3399"/>
                </a:gs>
                <a:gs pos="100000">
                  <a:srgbClr val="6699F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3" name="Google Shape;103;p8"/>
            <p:cNvSpPr/>
            <p:nvPr/>
          </p:nvSpPr>
          <p:spPr>
            <a:xfrm flipH="1" rot="5400000">
              <a:off x="7072800" y="1666234"/>
              <a:ext cx="2574300" cy="1568100"/>
            </a:xfrm>
            <a:prstGeom prst="parallelogram">
              <a:avLst>
                <a:gd fmla="val 81897" name="adj"/>
              </a:avLst>
            </a:prstGeom>
            <a:gradFill>
              <a:gsLst>
                <a:gs pos="0">
                  <a:srgbClr val="33CCCC"/>
                </a:gs>
                <a:gs pos="100000">
                  <a:srgbClr val="66FF33"/>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4" name="Google Shape;104;p8"/>
            <p:cNvSpPr/>
            <p:nvPr/>
          </p:nvSpPr>
          <p:spPr>
            <a:xfrm rot="-5400000">
              <a:off x="8020587" y="2718092"/>
              <a:ext cx="1396200" cy="850800"/>
            </a:xfrm>
            <a:prstGeom prst="parallelogram">
              <a:avLst>
                <a:gd fmla="val 81897" name="adj"/>
              </a:avLst>
            </a:prstGeom>
            <a:gradFill>
              <a:gsLst>
                <a:gs pos="0">
                  <a:srgbClr val="FF0066"/>
                </a:gs>
                <a:gs pos="100000">
                  <a:srgbClr val="FF99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5" name="Google Shape;105;p8"/>
            <p:cNvSpPr/>
            <p:nvPr/>
          </p:nvSpPr>
          <p:spPr>
            <a:xfrm rot="-5400000">
              <a:off x="7178152" y="542730"/>
              <a:ext cx="1110900" cy="676800"/>
            </a:xfrm>
            <a:prstGeom prst="parallelogram">
              <a:avLst>
                <a:gd fmla="val 81897" name="adj"/>
              </a:avLst>
            </a:prstGeom>
            <a:solidFill>
              <a:srgbClr val="FFFFFF">
                <a:alpha val="1422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6" name="Google Shape;106;p8"/>
            <p:cNvSpPr/>
            <p:nvPr/>
          </p:nvSpPr>
          <p:spPr>
            <a:xfrm flipH="1" rot="-5400000">
              <a:off x="8242801" y="3381815"/>
              <a:ext cx="784500" cy="4779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7" name="Google Shape;107;p8"/>
          <p:cNvGrpSpPr/>
          <p:nvPr/>
        </p:nvGrpSpPr>
        <p:grpSpPr>
          <a:xfrm>
            <a:off x="3" y="2738679"/>
            <a:ext cx="722480" cy="2404814"/>
            <a:chOff x="3" y="2750304"/>
            <a:chExt cx="722480" cy="2404814"/>
          </a:xfrm>
        </p:grpSpPr>
        <p:sp>
          <p:nvSpPr>
            <p:cNvPr id="108" name="Google Shape;108;p8"/>
            <p:cNvSpPr/>
            <p:nvPr/>
          </p:nvSpPr>
          <p:spPr>
            <a:xfrm flipH="1" rot="5400000">
              <a:off x="-231667" y="3341328"/>
              <a:ext cx="1185900" cy="722400"/>
            </a:xfrm>
            <a:prstGeom prst="parallelogram">
              <a:avLst>
                <a:gd fmla="val 81897" name="adj"/>
              </a:avLst>
            </a:prstGeom>
            <a:gradFill>
              <a:gsLst>
                <a:gs pos="0">
                  <a:srgbClr val="CC3399"/>
                </a:gs>
                <a:gs pos="100000">
                  <a:srgbClr val="6699F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9" name="Google Shape;109;p8"/>
            <p:cNvSpPr/>
            <p:nvPr/>
          </p:nvSpPr>
          <p:spPr>
            <a:xfrm rot="5400000">
              <a:off x="-158106" y="3063820"/>
              <a:ext cx="808800" cy="492300"/>
            </a:xfrm>
            <a:prstGeom prst="parallelogram">
              <a:avLst>
                <a:gd fmla="val 81897" name="adj"/>
              </a:avLst>
            </a:prstGeom>
            <a:gradFill>
              <a:gsLst>
                <a:gs pos="0">
                  <a:srgbClr val="33CCCC"/>
                </a:gs>
                <a:gs pos="100000">
                  <a:srgbClr val="66FF33"/>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0" name="Google Shape;110;p8"/>
            <p:cNvSpPr/>
            <p:nvPr/>
          </p:nvSpPr>
          <p:spPr>
            <a:xfrm flipH="1" rot="-5400000">
              <a:off x="-173395" y="4440518"/>
              <a:ext cx="888000" cy="541200"/>
            </a:xfrm>
            <a:prstGeom prst="parallelogram">
              <a:avLst>
                <a:gd fmla="val 81897" name="adj"/>
              </a:avLst>
            </a:prstGeom>
            <a:gradFill>
              <a:gsLst>
                <a:gs pos="0">
                  <a:srgbClr val="FF0066"/>
                </a:gs>
                <a:gs pos="100000">
                  <a:srgbClr val="FF99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1" name="Google Shape;111;p8"/>
            <p:cNvSpPr/>
            <p:nvPr/>
          </p:nvSpPr>
          <p:spPr>
            <a:xfrm rot="-5400000">
              <a:off x="-120147" y="2870454"/>
              <a:ext cx="614700" cy="374400"/>
            </a:xfrm>
            <a:prstGeom prst="parallelogram">
              <a:avLst>
                <a:gd fmla="val 81897" name="adj"/>
              </a:avLst>
            </a:prstGeom>
            <a:solidFill>
              <a:srgbClr val="FFFFFF">
                <a:alpha val="1422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2" name="Google Shape;112;p8"/>
            <p:cNvSpPr/>
            <p:nvPr/>
          </p:nvSpPr>
          <p:spPr>
            <a:xfrm flipH="1" rot="-5400000">
              <a:off x="228056" y="4058304"/>
              <a:ext cx="614400" cy="3744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13" name="Google Shape;113;p8"/>
          <p:cNvSpPr txBox="1"/>
          <p:nvPr>
            <p:ph idx="12" type="sldNum"/>
          </p:nvPr>
        </p:nvSpPr>
        <p:spPr>
          <a:xfrm>
            <a:off x="8556775" y="4812625"/>
            <a:ext cx="587100" cy="330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4" name="Shape 114"/>
        <p:cNvGrpSpPr/>
        <p:nvPr/>
      </p:nvGrpSpPr>
      <p:grpSpPr>
        <a:xfrm>
          <a:off x="0" y="0"/>
          <a:ext cx="0" cy="0"/>
          <a:chOff x="0" y="0"/>
          <a:chExt cx="0" cy="0"/>
        </a:xfrm>
      </p:grpSpPr>
      <p:sp>
        <p:nvSpPr>
          <p:cNvPr id="115" name="Google Shape;115;p9"/>
          <p:cNvSpPr txBox="1"/>
          <p:nvPr>
            <p:ph idx="1" type="body"/>
          </p:nvPr>
        </p:nvSpPr>
        <p:spPr>
          <a:xfrm>
            <a:off x="1236500" y="4406300"/>
            <a:ext cx="6671100" cy="519600"/>
          </a:xfrm>
          <a:prstGeom prst="rect">
            <a:avLst/>
          </a:prstGeom>
        </p:spPr>
        <p:txBody>
          <a:bodyPr anchorCtr="0" anchor="t" bIns="91425" lIns="91425" spcFirstLastPara="1" rIns="91425" wrap="square" tIns="91425">
            <a:noAutofit/>
          </a:bodyPr>
          <a:lstStyle>
            <a:lvl1pPr indent="-228600" lvl="0" marL="457200">
              <a:spcBef>
                <a:spcPts val="360"/>
              </a:spcBef>
              <a:spcAft>
                <a:spcPts val="0"/>
              </a:spcAft>
              <a:buSzPts val="1800"/>
              <a:buNone/>
              <a:defRPr b="1" sz="1800"/>
            </a:lvl1pPr>
          </a:lstStyle>
          <a:p/>
        </p:txBody>
      </p:sp>
      <p:grpSp>
        <p:nvGrpSpPr>
          <p:cNvPr id="116" name="Google Shape;116;p9"/>
          <p:cNvGrpSpPr/>
          <p:nvPr/>
        </p:nvGrpSpPr>
        <p:grpSpPr>
          <a:xfrm>
            <a:off x="7395202" y="-6"/>
            <a:ext cx="1748884" cy="4013021"/>
            <a:chOff x="7395202" y="-6"/>
            <a:chExt cx="1748884" cy="4013021"/>
          </a:xfrm>
        </p:grpSpPr>
        <p:sp>
          <p:nvSpPr>
            <p:cNvPr id="117" name="Google Shape;117;p9"/>
            <p:cNvSpPr/>
            <p:nvPr/>
          </p:nvSpPr>
          <p:spPr>
            <a:xfrm flipH="1" rot="5400000">
              <a:off x="7471942" y="406044"/>
              <a:ext cx="2078100" cy="1266000"/>
            </a:xfrm>
            <a:prstGeom prst="parallelogram">
              <a:avLst>
                <a:gd fmla="val 81897" name="adj"/>
              </a:avLst>
            </a:prstGeom>
            <a:gradFill>
              <a:gsLst>
                <a:gs pos="0">
                  <a:srgbClr val="CC3399"/>
                </a:gs>
                <a:gs pos="100000">
                  <a:srgbClr val="6699F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8" name="Google Shape;118;p9"/>
            <p:cNvSpPr/>
            <p:nvPr/>
          </p:nvSpPr>
          <p:spPr>
            <a:xfrm flipH="1" rot="5400000">
              <a:off x="7072800" y="1666234"/>
              <a:ext cx="2574300" cy="1568100"/>
            </a:xfrm>
            <a:prstGeom prst="parallelogram">
              <a:avLst>
                <a:gd fmla="val 81897" name="adj"/>
              </a:avLst>
            </a:prstGeom>
            <a:gradFill>
              <a:gsLst>
                <a:gs pos="0">
                  <a:srgbClr val="33CCCC"/>
                </a:gs>
                <a:gs pos="100000">
                  <a:srgbClr val="66FF33"/>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9" name="Google Shape;119;p9"/>
            <p:cNvSpPr/>
            <p:nvPr/>
          </p:nvSpPr>
          <p:spPr>
            <a:xfrm rot="-5400000">
              <a:off x="8020587" y="2718092"/>
              <a:ext cx="1396200" cy="850800"/>
            </a:xfrm>
            <a:prstGeom prst="parallelogram">
              <a:avLst>
                <a:gd fmla="val 81897" name="adj"/>
              </a:avLst>
            </a:prstGeom>
            <a:gradFill>
              <a:gsLst>
                <a:gs pos="0">
                  <a:srgbClr val="FF0066"/>
                </a:gs>
                <a:gs pos="100000">
                  <a:srgbClr val="FF99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0" name="Google Shape;120;p9"/>
            <p:cNvSpPr/>
            <p:nvPr/>
          </p:nvSpPr>
          <p:spPr>
            <a:xfrm rot="-5400000">
              <a:off x="7178152" y="542730"/>
              <a:ext cx="1110900" cy="676800"/>
            </a:xfrm>
            <a:prstGeom prst="parallelogram">
              <a:avLst>
                <a:gd fmla="val 81897" name="adj"/>
              </a:avLst>
            </a:prstGeom>
            <a:solidFill>
              <a:srgbClr val="FFFFFF">
                <a:alpha val="1422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1" name="Google Shape;121;p9"/>
            <p:cNvSpPr/>
            <p:nvPr/>
          </p:nvSpPr>
          <p:spPr>
            <a:xfrm flipH="1" rot="-5400000">
              <a:off x="8242801" y="3381815"/>
              <a:ext cx="784500" cy="4779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2" name="Google Shape;122;p9"/>
          <p:cNvGrpSpPr/>
          <p:nvPr/>
        </p:nvGrpSpPr>
        <p:grpSpPr>
          <a:xfrm>
            <a:off x="3" y="2738679"/>
            <a:ext cx="722480" cy="2404814"/>
            <a:chOff x="3" y="2750304"/>
            <a:chExt cx="722480" cy="2404814"/>
          </a:xfrm>
        </p:grpSpPr>
        <p:sp>
          <p:nvSpPr>
            <p:cNvPr id="123" name="Google Shape;123;p9"/>
            <p:cNvSpPr/>
            <p:nvPr/>
          </p:nvSpPr>
          <p:spPr>
            <a:xfrm flipH="1" rot="5400000">
              <a:off x="-231667" y="3341328"/>
              <a:ext cx="1185900" cy="722400"/>
            </a:xfrm>
            <a:prstGeom prst="parallelogram">
              <a:avLst>
                <a:gd fmla="val 81897" name="adj"/>
              </a:avLst>
            </a:prstGeom>
            <a:gradFill>
              <a:gsLst>
                <a:gs pos="0">
                  <a:srgbClr val="CC3399"/>
                </a:gs>
                <a:gs pos="100000">
                  <a:srgbClr val="6699F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4" name="Google Shape;124;p9"/>
            <p:cNvSpPr/>
            <p:nvPr/>
          </p:nvSpPr>
          <p:spPr>
            <a:xfrm rot="5400000">
              <a:off x="-158106" y="3063820"/>
              <a:ext cx="808800" cy="492300"/>
            </a:xfrm>
            <a:prstGeom prst="parallelogram">
              <a:avLst>
                <a:gd fmla="val 81897" name="adj"/>
              </a:avLst>
            </a:prstGeom>
            <a:gradFill>
              <a:gsLst>
                <a:gs pos="0">
                  <a:srgbClr val="33CCCC"/>
                </a:gs>
                <a:gs pos="100000">
                  <a:srgbClr val="66FF33"/>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5" name="Google Shape;125;p9"/>
            <p:cNvSpPr/>
            <p:nvPr/>
          </p:nvSpPr>
          <p:spPr>
            <a:xfrm flipH="1" rot="-5400000">
              <a:off x="-173395" y="4440518"/>
              <a:ext cx="888000" cy="541200"/>
            </a:xfrm>
            <a:prstGeom prst="parallelogram">
              <a:avLst>
                <a:gd fmla="val 81897" name="adj"/>
              </a:avLst>
            </a:prstGeom>
            <a:gradFill>
              <a:gsLst>
                <a:gs pos="0">
                  <a:srgbClr val="FF0066"/>
                </a:gs>
                <a:gs pos="100000">
                  <a:srgbClr val="FF99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6" name="Google Shape;126;p9"/>
            <p:cNvSpPr/>
            <p:nvPr/>
          </p:nvSpPr>
          <p:spPr>
            <a:xfrm rot="-5400000">
              <a:off x="-120147" y="2870454"/>
              <a:ext cx="614700" cy="374400"/>
            </a:xfrm>
            <a:prstGeom prst="parallelogram">
              <a:avLst>
                <a:gd fmla="val 81897" name="adj"/>
              </a:avLst>
            </a:prstGeom>
            <a:solidFill>
              <a:srgbClr val="FFFFFF">
                <a:alpha val="1422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7" name="Google Shape;127;p9"/>
            <p:cNvSpPr/>
            <p:nvPr/>
          </p:nvSpPr>
          <p:spPr>
            <a:xfrm flipH="1" rot="-5400000">
              <a:off x="228056" y="4058304"/>
              <a:ext cx="614400" cy="3744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28" name="Google Shape;128;p9"/>
          <p:cNvSpPr txBox="1"/>
          <p:nvPr>
            <p:ph idx="12" type="sldNum"/>
          </p:nvPr>
        </p:nvSpPr>
        <p:spPr>
          <a:xfrm>
            <a:off x="8556775" y="4812625"/>
            <a:ext cx="587100" cy="330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mall" type="blank">
  <p:cSld name="BLANK">
    <p:spTree>
      <p:nvGrpSpPr>
        <p:cNvPr id="129" name="Shape 129"/>
        <p:cNvGrpSpPr/>
        <p:nvPr/>
      </p:nvGrpSpPr>
      <p:grpSpPr>
        <a:xfrm>
          <a:off x="0" y="0"/>
          <a:ext cx="0" cy="0"/>
          <a:chOff x="0" y="0"/>
          <a:chExt cx="0" cy="0"/>
        </a:xfrm>
      </p:grpSpPr>
      <p:grpSp>
        <p:nvGrpSpPr>
          <p:cNvPr id="130" name="Google Shape;130;p10"/>
          <p:cNvGrpSpPr/>
          <p:nvPr/>
        </p:nvGrpSpPr>
        <p:grpSpPr>
          <a:xfrm>
            <a:off x="7934863" y="4"/>
            <a:ext cx="1209179" cy="2774603"/>
            <a:chOff x="7395202" y="-6"/>
            <a:chExt cx="1748884" cy="4013021"/>
          </a:xfrm>
        </p:grpSpPr>
        <p:sp>
          <p:nvSpPr>
            <p:cNvPr id="131" name="Google Shape;131;p10"/>
            <p:cNvSpPr/>
            <p:nvPr/>
          </p:nvSpPr>
          <p:spPr>
            <a:xfrm flipH="1" rot="5400000">
              <a:off x="7471942" y="406044"/>
              <a:ext cx="2078100" cy="1266000"/>
            </a:xfrm>
            <a:prstGeom prst="parallelogram">
              <a:avLst>
                <a:gd fmla="val 81897" name="adj"/>
              </a:avLst>
            </a:prstGeom>
            <a:gradFill>
              <a:gsLst>
                <a:gs pos="0">
                  <a:srgbClr val="CC3399"/>
                </a:gs>
                <a:gs pos="100000">
                  <a:srgbClr val="6699F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2" name="Google Shape;132;p10"/>
            <p:cNvSpPr/>
            <p:nvPr/>
          </p:nvSpPr>
          <p:spPr>
            <a:xfrm flipH="1" rot="5400000">
              <a:off x="7072800" y="1666234"/>
              <a:ext cx="2574300" cy="1568100"/>
            </a:xfrm>
            <a:prstGeom prst="parallelogram">
              <a:avLst>
                <a:gd fmla="val 81897" name="adj"/>
              </a:avLst>
            </a:prstGeom>
            <a:gradFill>
              <a:gsLst>
                <a:gs pos="0">
                  <a:srgbClr val="33CCCC"/>
                </a:gs>
                <a:gs pos="100000">
                  <a:srgbClr val="66FF33"/>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3" name="Google Shape;133;p10"/>
            <p:cNvSpPr/>
            <p:nvPr/>
          </p:nvSpPr>
          <p:spPr>
            <a:xfrm rot="-5400000">
              <a:off x="8020587" y="2718092"/>
              <a:ext cx="1396200" cy="850800"/>
            </a:xfrm>
            <a:prstGeom prst="parallelogram">
              <a:avLst>
                <a:gd fmla="val 81897" name="adj"/>
              </a:avLst>
            </a:prstGeom>
            <a:gradFill>
              <a:gsLst>
                <a:gs pos="0">
                  <a:srgbClr val="FF0066"/>
                </a:gs>
                <a:gs pos="100000">
                  <a:srgbClr val="FF99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4" name="Google Shape;134;p10"/>
            <p:cNvSpPr/>
            <p:nvPr/>
          </p:nvSpPr>
          <p:spPr>
            <a:xfrm rot="-5400000">
              <a:off x="7178152" y="542730"/>
              <a:ext cx="1110900" cy="676800"/>
            </a:xfrm>
            <a:prstGeom prst="parallelogram">
              <a:avLst>
                <a:gd fmla="val 81897" name="adj"/>
              </a:avLst>
            </a:prstGeom>
            <a:solidFill>
              <a:srgbClr val="FFFFFF">
                <a:alpha val="1422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5" name="Google Shape;135;p10"/>
            <p:cNvSpPr/>
            <p:nvPr/>
          </p:nvSpPr>
          <p:spPr>
            <a:xfrm flipH="1" rot="-5400000">
              <a:off x="8242801" y="3381815"/>
              <a:ext cx="784500" cy="4779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36" name="Google Shape;136;p10"/>
          <p:cNvGrpSpPr/>
          <p:nvPr/>
        </p:nvGrpSpPr>
        <p:grpSpPr>
          <a:xfrm>
            <a:off x="-1" y="2232486"/>
            <a:ext cx="874634" cy="2911268"/>
            <a:chOff x="3" y="2750304"/>
            <a:chExt cx="722480" cy="2404814"/>
          </a:xfrm>
        </p:grpSpPr>
        <p:sp>
          <p:nvSpPr>
            <p:cNvPr id="137" name="Google Shape;137;p10"/>
            <p:cNvSpPr/>
            <p:nvPr/>
          </p:nvSpPr>
          <p:spPr>
            <a:xfrm flipH="1" rot="5400000">
              <a:off x="-231667" y="3341328"/>
              <a:ext cx="1185900" cy="722400"/>
            </a:xfrm>
            <a:prstGeom prst="parallelogram">
              <a:avLst>
                <a:gd fmla="val 81897" name="adj"/>
              </a:avLst>
            </a:prstGeom>
            <a:gradFill>
              <a:gsLst>
                <a:gs pos="0">
                  <a:srgbClr val="CC3399"/>
                </a:gs>
                <a:gs pos="100000">
                  <a:srgbClr val="6699F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8" name="Google Shape;138;p10"/>
            <p:cNvSpPr/>
            <p:nvPr/>
          </p:nvSpPr>
          <p:spPr>
            <a:xfrm rot="5400000">
              <a:off x="-158106" y="3063820"/>
              <a:ext cx="808800" cy="492300"/>
            </a:xfrm>
            <a:prstGeom prst="parallelogram">
              <a:avLst>
                <a:gd fmla="val 81897" name="adj"/>
              </a:avLst>
            </a:prstGeom>
            <a:gradFill>
              <a:gsLst>
                <a:gs pos="0">
                  <a:srgbClr val="33CCCC"/>
                </a:gs>
                <a:gs pos="100000">
                  <a:srgbClr val="66FF33"/>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9" name="Google Shape;139;p10"/>
            <p:cNvSpPr/>
            <p:nvPr/>
          </p:nvSpPr>
          <p:spPr>
            <a:xfrm flipH="1" rot="-5400000">
              <a:off x="-173395" y="4440518"/>
              <a:ext cx="888000" cy="541200"/>
            </a:xfrm>
            <a:prstGeom prst="parallelogram">
              <a:avLst>
                <a:gd fmla="val 81897" name="adj"/>
              </a:avLst>
            </a:prstGeom>
            <a:gradFill>
              <a:gsLst>
                <a:gs pos="0">
                  <a:srgbClr val="FF0066"/>
                </a:gs>
                <a:gs pos="100000">
                  <a:srgbClr val="FF99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0" name="Google Shape;140;p10"/>
            <p:cNvSpPr/>
            <p:nvPr/>
          </p:nvSpPr>
          <p:spPr>
            <a:xfrm rot="-5400000">
              <a:off x="-120147" y="2870454"/>
              <a:ext cx="614700" cy="374400"/>
            </a:xfrm>
            <a:prstGeom prst="parallelogram">
              <a:avLst>
                <a:gd fmla="val 81897" name="adj"/>
              </a:avLst>
            </a:prstGeom>
            <a:solidFill>
              <a:srgbClr val="FFFFFF">
                <a:alpha val="1422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1" name="Google Shape;141;p10"/>
            <p:cNvSpPr/>
            <p:nvPr/>
          </p:nvSpPr>
          <p:spPr>
            <a:xfrm flipH="1" rot="-5400000">
              <a:off x="228056" y="4058304"/>
              <a:ext cx="614400" cy="374400"/>
            </a:xfrm>
            <a:prstGeom prst="parallelogram">
              <a:avLst>
                <a:gd fmla="val 81897" name="adj"/>
              </a:avLst>
            </a:prstGeom>
            <a:solidFill>
              <a:srgbClr val="0066FF">
                <a:alpha val="22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42" name="Google Shape;142;p10"/>
          <p:cNvSpPr txBox="1"/>
          <p:nvPr>
            <p:ph idx="12" type="sldNum"/>
          </p:nvPr>
        </p:nvSpPr>
        <p:spPr>
          <a:xfrm>
            <a:off x="8556775" y="4812625"/>
            <a:ext cx="587100" cy="330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041F3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67088" y="912850"/>
            <a:ext cx="5972100" cy="6360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rgbClr val="FFFFFF"/>
              </a:buClr>
              <a:buSzPts val="3000"/>
              <a:buFont typeface="Hind"/>
              <a:buNone/>
              <a:defRPr b="1" sz="3000">
                <a:solidFill>
                  <a:srgbClr val="FFFFFF"/>
                </a:solidFill>
                <a:latin typeface="Hind"/>
                <a:ea typeface="Hind"/>
                <a:cs typeface="Hind"/>
                <a:sym typeface="Hind"/>
              </a:defRPr>
            </a:lvl1pPr>
            <a:lvl2pPr lvl="1">
              <a:spcBef>
                <a:spcPts val="0"/>
              </a:spcBef>
              <a:spcAft>
                <a:spcPts val="0"/>
              </a:spcAft>
              <a:buClr>
                <a:srgbClr val="FFFFFF"/>
              </a:buClr>
              <a:buSzPts val="3000"/>
              <a:buFont typeface="Hind"/>
              <a:buNone/>
              <a:defRPr b="1" sz="3000">
                <a:solidFill>
                  <a:srgbClr val="FFFFFF"/>
                </a:solidFill>
                <a:latin typeface="Hind"/>
                <a:ea typeface="Hind"/>
                <a:cs typeface="Hind"/>
                <a:sym typeface="Hind"/>
              </a:defRPr>
            </a:lvl2pPr>
            <a:lvl3pPr lvl="2">
              <a:spcBef>
                <a:spcPts val="0"/>
              </a:spcBef>
              <a:spcAft>
                <a:spcPts val="0"/>
              </a:spcAft>
              <a:buClr>
                <a:srgbClr val="FFFFFF"/>
              </a:buClr>
              <a:buSzPts val="3000"/>
              <a:buFont typeface="Hind"/>
              <a:buNone/>
              <a:defRPr b="1" sz="3000">
                <a:solidFill>
                  <a:srgbClr val="FFFFFF"/>
                </a:solidFill>
                <a:latin typeface="Hind"/>
                <a:ea typeface="Hind"/>
                <a:cs typeface="Hind"/>
                <a:sym typeface="Hind"/>
              </a:defRPr>
            </a:lvl3pPr>
            <a:lvl4pPr lvl="3">
              <a:spcBef>
                <a:spcPts val="0"/>
              </a:spcBef>
              <a:spcAft>
                <a:spcPts val="0"/>
              </a:spcAft>
              <a:buClr>
                <a:srgbClr val="FFFFFF"/>
              </a:buClr>
              <a:buSzPts val="3000"/>
              <a:buFont typeface="Hind"/>
              <a:buNone/>
              <a:defRPr b="1" sz="3000">
                <a:solidFill>
                  <a:srgbClr val="FFFFFF"/>
                </a:solidFill>
                <a:latin typeface="Hind"/>
                <a:ea typeface="Hind"/>
                <a:cs typeface="Hind"/>
                <a:sym typeface="Hind"/>
              </a:defRPr>
            </a:lvl4pPr>
            <a:lvl5pPr lvl="4">
              <a:spcBef>
                <a:spcPts val="0"/>
              </a:spcBef>
              <a:spcAft>
                <a:spcPts val="0"/>
              </a:spcAft>
              <a:buClr>
                <a:srgbClr val="FFFFFF"/>
              </a:buClr>
              <a:buSzPts val="3000"/>
              <a:buFont typeface="Hind"/>
              <a:buNone/>
              <a:defRPr b="1" sz="3000">
                <a:solidFill>
                  <a:srgbClr val="FFFFFF"/>
                </a:solidFill>
                <a:latin typeface="Hind"/>
                <a:ea typeface="Hind"/>
                <a:cs typeface="Hind"/>
                <a:sym typeface="Hind"/>
              </a:defRPr>
            </a:lvl5pPr>
            <a:lvl6pPr lvl="5">
              <a:spcBef>
                <a:spcPts val="0"/>
              </a:spcBef>
              <a:spcAft>
                <a:spcPts val="0"/>
              </a:spcAft>
              <a:buClr>
                <a:srgbClr val="FFFFFF"/>
              </a:buClr>
              <a:buSzPts val="3000"/>
              <a:buFont typeface="Hind"/>
              <a:buNone/>
              <a:defRPr b="1" sz="3000">
                <a:solidFill>
                  <a:srgbClr val="FFFFFF"/>
                </a:solidFill>
                <a:latin typeface="Hind"/>
                <a:ea typeface="Hind"/>
                <a:cs typeface="Hind"/>
                <a:sym typeface="Hind"/>
              </a:defRPr>
            </a:lvl6pPr>
            <a:lvl7pPr lvl="6">
              <a:spcBef>
                <a:spcPts val="0"/>
              </a:spcBef>
              <a:spcAft>
                <a:spcPts val="0"/>
              </a:spcAft>
              <a:buClr>
                <a:srgbClr val="FFFFFF"/>
              </a:buClr>
              <a:buSzPts val="3000"/>
              <a:buFont typeface="Hind"/>
              <a:buNone/>
              <a:defRPr b="1" sz="3000">
                <a:solidFill>
                  <a:srgbClr val="FFFFFF"/>
                </a:solidFill>
                <a:latin typeface="Hind"/>
                <a:ea typeface="Hind"/>
                <a:cs typeface="Hind"/>
                <a:sym typeface="Hind"/>
              </a:defRPr>
            </a:lvl7pPr>
            <a:lvl8pPr lvl="7">
              <a:spcBef>
                <a:spcPts val="0"/>
              </a:spcBef>
              <a:spcAft>
                <a:spcPts val="0"/>
              </a:spcAft>
              <a:buClr>
                <a:srgbClr val="FFFFFF"/>
              </a:buClr>
              <a:buSzPts val="3000"/>
              <a:buFont typeface="Hind"/>
              <a:buNone/>
              <a:defRPr b="1" sz="3000">
                <a:solidFill>
                  <a:srgbClr val="FFFFFF"/>
                </a:solidFill>
                <a:latin typeface="Hind"/>
                <a:ea typeface="Hind"/>
                <a:cs typeface="Hind"/>
                <a:sym typeface="Hind"/>
              </a:defRPr>
            </a:lvl8pPr>
            <a:lvl9pPr lvl="8">
              <a:spcBef>
                <a:spcPts val="0"/>
              </a:spcBef>
              <a:spcAft>
                <a:spcPts val="0"/>
              </a:spcAft>
              <a:buClr>
                <a:srgbClr val="FFFFFF"/>
              </a:buClr>
              <a:buSzPts val="3000"/>
              <a:buFont typeface="Hind"/>
              <a:buNone/>
              <a:defRPr b="1" sz="3000">
                <a:solidFill>
                  <a:srgbClr val="FFFFFF"/>
                </a:solidFill>
                <a:latin typeface="Hind"/>
                <a:ea typeface="Hind"/>
                <a:cs typeface="Hind"/>
                <a:sym typeface="Hind"/>
              </a:defRPr>
            </a:lvl9pPr>
          </a:lstStyle>
          <a:p/>
        </p:txBody>
      </p:sp>
      <p:sp>
        <p:nvSpPr>
          <p:cNvPr id="7" name="Google Shape;7;p1"/>
          <p:cNvSpPr txBox="1"/>
          <p:nvPr>
            <p:ph idx="1" type="body"/>
          </p:nvPr>
        </p:nvSpPr>
        <p:spPr>
          <a:xfrm>
            <a:off x="1067088" y="1650548"/>
            <a:ext cx="5972100" cy="27645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rgbClr val="1C4587"/>
              </a:buClr>
              <a:buSzPts val="2400"/>
              <a:buFont typeface="Hind"/>
              <a:buChar char="›"/>
              <a:defRPr sz="2400">
                <a:solidFill>
                  <a:srgbClr val="FFFFFF"/>
                </a:solidFill>
                <a:latin typeface="Hind"/>
                <a:ea typeface="Hind"/>
                <a:cs typeface="Hind"/>
                <a:sym typeface="Hind"/>
              </a:defRPr>
            </a:lvl1pPr>
            <a:lvl2pPr indent="-381000" lvl="1" marL="9144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2pPr>
            <a:lvl3pPr indent="-381000" lvl="2" marL="13716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3pPr>
            <a:lvl4pPr indent="-381000" lvl="3" marL="18288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4pPr>
            <a:lvl5pPr indent="-381000" lvl="4" marL="22860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5pPr>
            <a:lvl6pPr indent="-381000" lvl="5" marL="27432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6pPr>
            <a:lvl7pPr indent="-381000" lvl="6" marL="32004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7pPr>
            <a:lvl8pPr indent="-381000" lvl="7" marL="36576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8pPr>
            <a:lvl9pPr indent="-381000" lvl="8" marL="41148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9pPr>
          </a:lstStyle>
          <a:p/>
        </p:txBody>
      </p:sp>
      <p:sp>
        <p:nvSpPr>
          <p:cNvPr id="8" name="Google Shape;8;p1"/>
          <p:cNvSpPr txBox="1"/>
          <p:nvPr>
            <p:ph idx="12" type="sldNum"/>
          </p:nvPr>
        </p:nvSpPr>
        <p:spPr>
          <a:xfrm>
            <a:off x="8556775" y="4812625"/>
            <a:ext cx="587100" cy="330900"/>
          </a:xfrm>
          <a:prstGeom prst="rect">
            <a:avLst/>
          </a:prstGeom>
          <a:noFill/>
          <a:ln>
            <a:noFill/>
          </a:ln>
        </p:spPr>
        <p:txBody>
          <a:bodyPr anchorCtr="0" anchor="t" bIns="91425" lIns="91425" spcFirstLastPara="1" rIns="91425" wrap="square" tIns="91425">
            <a:noAutofit/>
          </a:bodyPr>
          <a:lstStyle>
            <a:lvl1pPr lvl="0" algn="r">
              <a:buNone/>
              <a:defRPr sz="1100">
                <a:solidFill>
                  <a:srgbClr val="FFFFFF"/>
                </a:solidFill>
                <a:latin typeface="Hind"/>
                <a:ea typeface="Hind"/>
                <a:cs typeface="Hind"/>
                <a:sym typeface="Hind"/>
              </a:defRPr>
            </a:lvl1pPr>
            <a:lvl2pPr lvl="1" algn="r">
              <a:buNone/>
              <a:defRPr sz="1100">
                <a:solidFill>
                  <a:srgbClr val="FFFFFF"/>
                </a:solidFill>
                <a:latin typeface="Hind"/>
                <a:ea typeface="Hind"/>
                <a:cs typeface="Hind"/>
                <a:sym typeface="Hind"/>
              </a:defRPr>
            </a:lvl2pPr>
            <a:lvl3pPr lvl="2" algn="r">
              <a:buNone/>
              <a:defRPr sz="1100">
                <a:solidFill>
                  <a:srgbClr val="FFFFFF"/>
                </a:solidFill>
                <a:latin typeface="Hind"/>
                <a:ea typeface="Hind"/>
                <a:cs typeface="Hind"/>
                <a:sym typeface="Hind"/>
              </a:defRPr>
            </a:lvl3pPr>
            <a:lvl4pPr lvl="3" algn="r">
              <a:buNone/>
              <a:defRPr sz="1100">
                <a:solidFill>
                  <a:srgbClr val="FFFFFF"/>
                </a:solidFill>
                <a:latin typeface="Hind"/>
                <a:ea typeface="Hind"/>
                <a:cs typeface="Hind"/>
                <a:sym typeface="Hind"/>
              </a:defRPr>
            </a:lvl4pPr>
            <a:lvl5pPr lvl="4" algn="r">
              <a:buNone/>
              <a:defRPr sz="1100">
                <a:solidFill>
                  <a:srgbClr val="FFFFFF"/>
                </a:solidFill>
                <a:latin typeface="Hind"/>
                <a:ea typeface="Hind"/>
                <a:cs typeface="Hind"/>
                <a:sym typeface="Hind"/>
              </a:defRPr>
            </a:lvl5pPr>
            <a:lvl6pPr lvl="5" algn="r">
              <a:buNone/>
              <a:defRPr sz="1100">
                <a:solidFill>
                  <a:srgbClr val="FFFFFF"/>
                </a:solidFill>
                <a:latin typeface="Hind"/>
                <a:ea typeface="Hind"/>
                <a:cs typeface="Hind"/>
                <a:sym typeface="Hind"/>
              </a:defRPr>
            </a:lvl6pPr>
            <a:lvl7pPr lvl="6" algn="r">
              <a:buNone/>
              <a:defRPr sz="1100">
                <a:solidFill>
                  <a:srgbClr val="FFFFFF"/>
                </a:solidFill>
                <a:latin typeface="Hind"/>
                <a:ea typeface="Hind"/>
                <a:cs typeface="Hind"/>
                <a:sym typeface="Hind"/>
              </a:defRPr>
            </a:lvl7pPr>
            <a:lvl8pPr lvl="7" algn="r">
              <a:buNone/>
              <a:defRPr sz="1100">
                <a:solidFill>
                  <a:srgbClr val="FFFFFF"/>
                </a:solidFill>
                <a:latin typeface="Hind"/>
                <a:ea typeface="Hind"/>
                <a:cs typeface="Hind"/>
                <a:sym typeface="Hind"/>
              </a:defRPr>
            </a:lvl8pPr>
            <a:lvl9pPr lvl="8" algn="r">
              <a:buNone/>
              <a:defRPr sz="1100">
                <a:solidFill>
                  <a:srgbClr val="FFFFFF"/>
                </a:solidFill>
                <a:latin typeface="Hind"/>
                <a:ea typeface="Hind"/>
                <a:cs typeface="Hind"/>
                <a:sym typeface="Hin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hyperlink" Target="http://www.youtube.com/watch?v=1Evwgu369Jw"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www.youtube.com/watch?v=y_ZmM7zPLyI"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6"/>
          <p:cNvSpPr txBox="1"/>
          <p:nvPr>
            <p:ph type="ctrTitle"/>
          </p:nvPr>
        </p:nvSpPr>
        <p:spPr>
          <a:xfrm>
            <a:off x="2328150" y="1991825"/>
            <a:ext cx="44877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BUILDING CONNECTION &amp; COMMUNITY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7"/>
          <p:cNvSpPr txBox="1"/>
          <p:nvPr>
            <p:ph type="title"/>
          </p:nvPr>
        </p:nvSpPr>
        <p:spPr>
          <a:xfrm>
            <a:off x="1067088" y="912850"/>
            <a:ext cx="5972100" cy="63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Our Time for Today</a:t>
            </a:r>
            <a:endParaRPr/>
          </a:p>
        </p:txBody>
      </p:sp>
      <p:grpSp>
        <p:nvGrpSpPr>
          <p:cNvPr id="208" name="Google Shape;208;p17"/>
          <p:cNvGrpSpPr/>
          <p:nvPr/>
        </p:nvGrpSpPr>
        <p:grpSpPr>
          <a:xfrm flipH="1" rot="10800000">
            <a:off x="4171679" y="1803913"/>
            <a:ext cx="821730" cy="1228760"/>
            <a:chOff x="4171679" y="1802748"/>
            <a:chExt cx="821730" cy="1228760"/>
          </a:xfrm>
        </p:grpSpPr>
        <p:sp>
          <p:nvSpPr>
            <p:cNvPr id="209" name="Google Shape;209;p17"/>
            <p:cNvSpPr/>
            <p:nvPr/>
          </p:nvSpPr>
          <p:spPr>
            <a:xfrm rot="10800000">
              <a:off x="4171679" y="2413508"/>
              <a:ext cx="821700" cy="618000"/>
            </a:xfrm>
            <a:prstGeom prst="parallelogram">
              <a:avLst>
                <a:gd fmla="val 81897" name="adj"/>
              </a:avLst>
            </a:prstGeom>
            <a:gradFill>
              <a:gsLst>
                <a:gs pos="0">
                  <a:srgbClr val="CC3399"/>
                </a:gs>
                <a:gs pos="100000">
                  <a:srgbClr val="6699F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0" name="Google Shape;210;p17"/>
            <p:cNvSpPr/>
            <p:nvPr/>
          </p:nvSpPr>
          <p:spPr>
            <a:xfrm flipH="1">
              <a:off x="4171709" y="1802748"/>
              <a:ext cx="821700" cy="618000"/>
            </a:xfrm>
            <a:prstGeom prst="parallelogram">
              <a:avLst>
                <a:gd fmla="val 81897" name="adj"/>
              </a:avLst>
            </a:prstGeom>
            <a:gradFill>
              <a:gsLst>
                <a:gs pos="0">
                  <a:srgbClr val="CC3399"/>
                </a:gs>
                <a:gs pos="100000">
                  <a:srgbClr val="6699F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1" name="Google Shape;211;p17"/>
          <p:cNvGrpSpPr/>
          <p:nvPr/>
        </p:nvGrpSpPr>
        <p:grpSpPr>
          <a:xfrm flipH="1" rot="10800000">
            <a:off x="1972825" y="1802809"/>
            <a:ext cx="821730" cy="1228859"/>
            <a:chOff x="1972825" y="1803752"/>
            <a:chExt cx="821730" cy="1228859"/>
          </a:xfrm>
        </p:grpSpPr>
        <p:sp>
          <p:nvSpPr>
            <p:cNvPr id="212" name="Google Shape;212;p17"/>
            <p:cNvSpPr/>
            <p:nvPr/>
          </p:nvSpPr>
          <p:spPr>
            <a:xfrm rot="10800000">
              <a:off x="1972825" y="2414611"/>
              <a:ext cx="821700" cy="618000"/>
            </a:xfrm>
            <a:prstGeom prst="parallelogram">
              <a:avLst>
                <a:gd fmla="val 81897" name="adj"/>
              </a:avLst>
            </a:prstGeom>
            <a:gradFill>
              <a:gsLst>
                <a:gs pos="0">
                  <a:srgbClr val="FF0066"/>
                </a:gs>
                <a:gs pos="100000">
                  <a:srgbClr val="FF99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3" name="Google Shape;213;p17"/>
            <p:cNvSpPr/>
            <p:nvPr/>
          </p:nvSpPr>
          <p:spPr>
            <a:xfrm flipH="1">
              <a:off x="1972855" y="1803752"/>
              <a:ext cx="821700" cy="618000"/>
            </a:xfrm>
            <a:prstGeom prst="parallelogram">
              <a:avLst>
                <a:gd fmla="val 81897" name="adj"/>
              </a:avLst>
            </a:prstGeom>
            <a:gradFill>
              <a:gsLst>
                <a:gs pos="0">
                  <a:srgbClr val="FF0066"/>
                </a:gs>
                <a:gs pos="100000">
                  <a:srgbClr val="FF99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4" name="Google Shape;214;p17"/>
          <p:cNvGrpSpPr/>
          <p:nvPr/>
        </p:nvGrpSpPr>
        <p:grpSpPr>
          <a:xfrm flipH="1" rot="10800000">
            <a:off x="5808538" y="1802748"/>
            <a:ext cx="821730" cy="1228977"/>
            <a:chOff x="5808538" y="1803695"/>
            <a:chExt cx="821730" cy="1228977"/>
          </a:xfrm>
        </p:grpSpPr>
        <p:sp>
          <p:nvSpPr>
            <p:cNvPr id="215" name="Google Shape;215;p17"/>
            <p:cNvSpPr/>
            <p:nvPr/>
          </p:nvSpPr>
          <p:spPr>
            <a:xfrm rot="10800000">
              <a:off x="5808538" y="2414672"/>
              <a:ext cx="821700" cy="618000"/>
            </a:xfrm>
            <a:prstGeom prst="parallelogram">
              <a:avLst>
                <a:gd fmla="val 81897" name="adj"/>
              </a:avLst>
            </a:prstGeom>
            <a:gradFill>
              <a:gsLst>
                <a:gs pos="0">
                  <a:srgbClr val="33CCCC"/>
                </a:gs>
                <a:gs pos="100000">
                  <a:srgbClr val="66FF33"/>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6" name="Google Shape;216;p17"/>
            <p:cNvSpPr/>
            <p:nvPr/>
          </p:nvSpPr>
          <p:spPr>
            <a:xfrm flipH="1">
              <a:off x="5808568" y="1803695"/>
              <a:ext cx="821700" cy="618000"/>
            </a:xfrm>
            <a:prstGeom prst="parallelogram">
              <a:avLst>
                <a:gd fmla="val 81897" name="adj"/>
              </a:avLst>
            </a:prstGeom>
            <a:gradFill>
              <a:gsLst>
                <a:gs pos="0">
                  <a:srgbClr val="33CCCC"/>
                </a:gs>
                <a:gs pos="100000">
                  <a:srgbClr val="66FF33"/>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217" name="Google Shape;217;p17"/>
          <p:cNvSpPr txBox="1"/>
          <p:nvPr/>
        </p:nvSpPr>
        <p:spPr>
          <a:xfrm>
            <a:off x="0" y="1807775"/>
            <a:ext cx="2151000" cy="1235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300">
                <a:solidFill>
                  <a:srgbClr val="FF6600"/>
                </a:solidFill>
                <a:latin typeface="Hind"/>
                <a:ea typeface="Hind"/>
                <a:cs typeface="Hind"/>
                <a:sym typeface="Hind"/>
              </a:rPr>
              <a:t>A PRIMER FOR EMPATHY</a:t>
            </a:r>
            <a:endParaRPr b="1" sz="2300">
              <a:solidFill>
                <a:srgbClr val="FF6600"/>
              </a:solidFill>
              <a:latin typeface="Hind"/>
              <a:ea typeface="Hind"/>
              <a:cs typeface="Hind"/>
              <a:sym typeface="Hind"/>
            </a:endParaRPr>
          </a:p>
        </p:txBody>
      </p:sp>
      <p:sp>
        <p:nvSpPr>
          <p:cNvPr id="218" name="Google Shape;218;p17"/>
          <p:cNvSpPr txBox="1"/>
          <p:nvPr/>
        </p:nvSpPr>
        <p:spPr>
          <a:xfrm>
            <a:off x="2482388" y="1807783"/>
            <a:ext cx="1872000" cy="1235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300">
                <a:solidFill>
                  <a:srgbClr val="6699FF"/>
                </a:solidFill>
                <a:latin typeface="Hind"/>
                <a:ea typeface="Hind"/>
                <a:cs typeface="Hind"/>
                <a:sym typeface="Hind"/>
              </a:rPr>
              <a:t>ACTIVITY</a:t>
            </a:r>
            <a:endParaRPr b="1" sz="2300">
              <a:solidFill>
                <a:srgbClr val="6699FF"/>
              </a:solidFill>
              <a:latin typeface="Hind"/>
              <a:ea typeface="Hind"/>
              <a:cs typeface="Hind"/>
              <a:sym typeface="Hind"/>
            </a:endParaRPr>
          </a:p>
        </p:txBody>
      </p:sp>
      <p:sp>
        <p:nvSpPr>
          <p:cNvPr id="219" name="Google Shape;219;p17"/>
          <p:cNvSpPr txBox="1"/>
          <p:nvPr/>
        </p:nvSpPr>
        <p:spPr>
          <a:xfrm>
            <a:off x="4486244" y="1807783"/>
            <a:ext cx="1509000" cy="1235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300">
                <a:solidFill>
                  <a:srgbClr val="66FF33"/>
                </a:solidFill>
                <a:latin typeface="Hind"/>
                <a:ea typeface="Hind"/>
                <a:cs typeface="Hind"/>
                <a:sym typeface="Hind"/>
              </a:rPr>
              <a:t>INSPO</a:t>
            </a:r>
            <a:endParaRPr b="1" sz="2300">
              <a:solidFill>
                <a:srgbClr val="66FF33"/>
              </a:solidFill>
              <a:latin typeface="Hind"/>
              <a:ea typeface="Hind"/>
              <a:cs typeface="Hind"/>
              <a:sym typeface="Hind"/>
            </a:endParaRPr>
          </a:p>
        </p:txBody>
      </p:sp>
      <p:sp>
        <p:nvSpPr>
          <p:cNvPr id="220" name="Google Shape;220;p17"/>
          <p:cNvSpPr txBox="1"/>
          <p:nvPr>
            <p:ph idx="12" type="sldNum"/>
          </p:nvPr>
        </p:nvSpPr>
        <p:spPr>
          <a:xfrm>
            <a:off x="8556775" y="4812625"/>
            <a:ext cx="587100" cy="330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21" name="Google Shape;221;p17"/>
          <p:cNvPicPr preferRelativeResize="0"/>
          <p:nvPr/>
        </p:nvPicPr>
        <p:blipFill>
          <a:blip r:embed="rId3">
            <a:alphaModFix/>
          </a:blip>
          <a:stretch>
            <a:fillRect/>
          </a:stretch>
        </p:blipFill>
        <p:spPr>
          <a:xfrm>
            <a:off x="2905550" y="3477000"/>
            <a:ext cx="4203750" cy="1401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8"/>
          <p:cNvSpPr txBox="1"/>
          <p:nvPr>
            <p:ph type="title"/>
          </p:nvPr>
        </p:nvSpPr>
        <p:spPr>
          <a:xfrm>
            <a:off x="4374000" y="1141450"/>
            <a:ext cx="2855400" cy="1725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Making</a:t>
            </a:r>
            <a:r>
              <a:rPr lang="en"/>
              <a:t> </a:t>
            </a:r>
            <a:r>
              <a:rPr lang="en">
                <a:solidFill>
                  <a:srgbClr val="FF0066"/>
                </a:solidFill>
              </a:rPr>
              <a:t>Connections</a:t>
            </a:r>
            <a:endParaRPr/>
          </a:p>
        </p:txBody>
      </p:sp>
      <p:sp>
        <p:nvSpPr>
          <p:cNvPr id="227" name="Google Shape;227;p18"/>
          <p:cNvSpPr txBox="1"/>
          <p:nvPr>
            <p:ph idx="1" type="body"/>
          </p:nvPr>
        </p:nvSpPr>
        <p:spPr>
          <a:xfrm>
            <a:off x="4374000" y="2707725"/>
            <a:ext cx="2855400" cy="1394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400"/>
              <a:t>The objective is to create one large circle in which every person is physically linked with two others</a:t>
            </a:r>
            <a:endParaRPr sz="1400"/>
          </a:p>
        </p:txBody>
      </p:sp>
      <p:pic>
        <p:nvPicPr>
          <p:cNvPr id="228" name="Google Shape;228;p18"/>
          <p:cNvPicPr preferRelativeResize="0"/>
          <p:nvPr/>
        </p:nvPicPr>
        <p:blipFill rotWithShape="1">
          <a:blip r:embed="rId3">
            <a:alphaModFix/>
          </a:blip>
          <a:srcRect b="10773" l="0" r="0" t="337"/>
          <a:stretch/>
        </p:blipFill>
        <p:spPr>
          <a:xfrm>
            <a:off x="201150" y="223375"/>
            <a:ext cx="3904500" cy="3046800"/>
          </a:xfrm>
          <a:prstGeom prst="snip2DiagRect">
            <a:avLst>
              <a:gd fmla="val 0" name="adj1"/>
              <a:gd fmla="val 29927" name="adj2"/>
            </a:avLst>
          </a:prstGeom>
          <a:noFill/>
          <a:ln>
            <a:noFill/>
          </a:ln>
          <a:effectLst>
            <a:outerShdw blurRad="57150" rotWithShape="0" algn="bl" dir="5400000" dist="19050">
              <a:srgbClr val="000000">
                <a:alpha val="50000"/>
              </a:srgbClr>
            </a:outerShdw>
          </a:effectLst>
        </p:spPr>
      </p:pic>
      <p:sp>
        <p:nvSpPr>
          <p:cNvPr id="229" name="Google Shape;229;p18"/>
          <p:cNvSpPr txBox="1"/>
          <p:nvPr>
            <p:ph idx="12" type="sldNum"/>
          </p:nvPr>
        </p:nvSpPr>
        <p:spPr>
          <a:xfrm>
            <a:off x="8556775" y="4812625"/>
            <a:ext cx="587100" cy="330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9"/>
          <p:cNvSpPr txBox="1"/>
          <p:nvPr>
            <p:ph idx="1" type="body"/>
          </p:nvPr>
        </p:nvSpPr>
        <p:spPr>
          <a:xfrm>
            <a:off x="1046825" y="1636475"/>
            <a:ext cx="2716500" cy="2609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500">
                <a:solidFill>
                  <a:schemeClr val="dk2"/>
                </a:solidFill>
                <a:latin typeface="Kulim Park"/>
                <a:ea typeface="Kulim Park"/>
                <a:cs typeface="Kulim Park"/>
                <a:sym typeface="Kulim Park"/>
              </a:rPr>
              <a:t>Everyone is a Teacher. Everyone is a Learner. </a:t>
            </a:r>
            <a:br>
              <a:rPr b="1" lang="en" sz="1500">
                <a:solidFill>
                  <a:schemeClr val="dk2"/>
                </a:solidFill>
                <a:latin typeface="Kulim Park"/>
                <a:ea typeface="Kulim Park"/>
                <a:cs typeface="Kulim Park"/>
                <a:sym typeface="Kulim Park"/>
              </a:rPr>
            </a:br>
            <a:endParaRPr sz="1500">
              <a:solidFill>
                <a:schemeClr val="dk2"/>
              </a:solidFill>
            </a:endParaRPr>
          </a:p>
          <a:p>
            <a:pPr indent="0" lvl="0" marL="0" rtl="0" algn="l">
              <a:spcBef>
                <a:spcPts val="600"/>
              </a:spcBef>
              <a:spcAft>
                <a:spcPts val="0"/>
              </a:spcAft>
              <a:buNone/>
            </a:pPr>
            <a:r>
              <a:rPr b="1" lang="en" sz="1500">
                <a:solidFill>
                  <a:schemeClr val="dk2"/>
                </a:solidFill>
                <a:latin typeface="Kulim Park"/>
                <a:ea typeface="Kulim Park"/>
                <a:cs typeface="Kulim Park"/>
                <a:sym typeface="Kulim Park"/>
              </a:rPr>
              <a:t>Commitment to engaging in the activity and small group discussion  </a:t>
            </a:r>
            <a:br>
              <a:rPr b="1" lang="en" sz="1500">
                <a:solidFill>
                  <a:schemeClr val="dk2"/>
                </a:solidFill>
                <a:latin typeface="Kulim Park"/>
                <a:ea typeface="Kulim Park"/>
                <a:cs typeface="Kulim Park"/>
                <a:sym typeface="Kulim Park"/>
              </a:rPr>
            </a:br>
            <a:endParaRPr b="1" sz="1500">
              <a:solidFill>
                <a:schemeClr val="dk2"/>
              </a:solidFill>
              <a:latin typeface="Kulim Park"/>
              <a:ea typeface="Kulim Park"/>
              <a:cs typeface="Kulim Park"/>
              <a:sym typeface="Kulim Park"/>
            </a:endParaRPr>
          </a:p>
          <a:p>
            <a:pPr indent="0" lvl="0" marL="0" rtl="0" algn="l">
              <a:spcBef>
                <a:spcPts val="600"/>
              </a:spcBef>
              <a:spcAft>
                <a:spcPts val="0"/>
              </a:spcAft>
              <a:buNone/>
            </a:pPr>
            <a:r>
              <a:rPr b="1" lang="en" sz="1500">
                <a:solidFill>
                  <a:schemeClr val="dk2"/>
                </a:solidFill>
                <a:latin typeface="Kulim Park"/>
                <a:ea typeface="Kulim Park"/>
                <a:cs typeface="Kulim Park"/>
                <a:sym typeface="Kulim Park"/>
              </a:rPr>
              <a:t>[       add your own       ]</a:t>
            </a:r>
            <a:endParaRPr b="1" sz="1500">
              <a:solidFill>
                <a:schemeClr val="dk2"/>
              </a:solidFill>
              <a:latin typeface="Kulim Park"/>
              <a:ea typeface="Kulim Park"/>
              <a:cs typeface="Kulim Park"/>
              <a:sym typeface="Kulim Park"/>
            </a:endParaRPr>
          </a:p>
        </p:txBody>
      </p:sp>
      <p:sp>
        <p:nvSpPr>
          <p:cNvPr id="235" name="Google Shape;235;p19"/>
          <p:cNvSpPr txBox="1"/>
          <p:nvPr>
            <p:ph type="title"/>
          </p:nvPr>
        </p:nvSpPr>
        <p:spPr>
          <a:xfrm>
            <a:off x="545800" y="885775"/>
            <a:ext cx="7772400" cy="626400"/>
          </a:xfrm>
          <a:prstGeom prst="rect">
            <a:avLst/>
          </a:prstGeom>
          <a:solidFill>
            <a:schemeClr val="dk1"/>
          </a:solidFill>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024C5C"/>
                </a:solidFill>
              </a:rPr>
              <a:t>Community Values + Intentions</a:t>
            </a:r>
            <a:endParaRPr/>
          </a:p>
        </p:txBody>
      </p:sp>
      <p:sp>
        <p:nvSpPr>
          <p:cNvPr id="236" name="Google Shape;236;p19"/>
          <p:cNvSpPr txBox="1"/>
          <p:nvPr>
            <p:ph idx="1" type="body"/>
          </p:nvPr>
        </p:nvSpPr>
        <p:spPr>
          <a:xfrm>
            <a:off x="4822325" y="1636475"/>
            <a:ext cx="2716500" cy="2609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500">
                <a:solidFill>
                  <a:schemeClr val="dk2"/>
                </a:solidFill>
                <a:latin typeface="Kulim Park"/>
                <a:ea typeface="Kulim Park"/>
                <a:cs typeface="Kulim Park"/>
                <a:sym typeface="Kulim Park"/>
              </a:rPr>
              <a:t>Flipped Vegas Rule: What is learned here, leaves here.</a:t>
            </a:r>
            <a:br>
              <a:rPr b="1" lang="en" sz="1500">
                <a:solidFill>
                  <a:schemeClr val="dk2"/>
                </a:solidFill>
                <a:latin typeface="Kulim Park"/>
                <a:ea typeface="Kulim Park"/>
                <a:cs typeface="Kulim Park"/>
                <a:sym typeface="Kulim Park"/>
              </a:rPr>
            </a:br>
            <a:endParaRPr sz="1500">
              <a:solidFill>
                <a:schemeClr val="dk2"/>
              </a:solidFill>
            </a:endParaRPr>
          </a:p>
          <a:p>
            <a:pPr indent="0" lvl="0" marL="0" rtl="0" algn="l">
              <a:spcBef>
                <a:spcPts val="600"/>
              </a:spcBef>
              <a:spcAft>
                <a:spcPts val="0"/>
              </a:spcAft>
              <a:buNone/>
            </a:pPr>
            <a:r>
              <a:rPr b="1" lang="en" sz="1500">
                <a:solidFill>
                  <a:schemeClr val="dk2"/>
                </a:solidFill>
                <a:latin typeface="Kulim Park"/>
                <a:ea typeface="Kulim Park"/>
                <a:cs typeface="Kulim Park"/>
                <a:sym typeface="Kulim Park"/>
              </a:rPr>
              <a:t>Mutual respect, open-mindedness and inclusive language.</a:t>
            </a:r>
            <a:br>
              <a:rPr b="1" lang="en" sz="1500">
                <a:solidFill>
                  <a:schemeClr val="dk2"/>
                </a:solidFill>
                <a:latin typeface="Kulim Park"/>
                <a:ea typeface="Kulim Park"/>
                <a:cs typeface="Kulim Park"/>
                <a:sym typeface="Kulim Park"/>
              </a:rPr>
            </a:br>
            <a:endParaRPr sz="1500">
              <a:solidFill>
                <a:schemeClr val="dk2"/>
              </a:solidFill>
            </a:endParaRPr>
          </a:p>
          <a:p>
            <a:pPr indent="0" lvl="0" marL="0" rtl="0" algn="l">
              <a:spcBef>
                <a:spcPts val="600"/>
              </a:spcBef>
              <a:spcAft>
                <a:spcPts val="0"/>
              </a:spcAft>
              <a:buNone/>
            </a:pPr>
            <a:r>
              <a:rPr b="1" lang="en" sz="1500">
                <a:solidFill>
                  <a:schemeClr val="dk2"/>
                </a:solidFill>
                <a:latin typeface="Kulim Park"/>
                <a:ea typeface="Kulim Park"/>
                <a:cs typeface="Kulim Park"/>
                <a:sym typeface="Kulim Park"/>
              </a:rPr>
              <a:t>Be kind and curious.</a:t>
            </a:r>
            <a:endParaRPr sz="15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0"/>
          <p:cNvSpPr txBox="1"/>
          <p:nvPr>
            <p:ph idx="4294967295" type="body"/>
          </p:nvPr>
        </p:nvSpPr>
        <p:spPr>
          <a:xfrm>
            <a:off x="393425" y="577100"/>
            <a:ext cx="2447400" cy="15393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b="1" lang="en" sz="1800">
                <a:solidFill>
                  <a:srgbClr val="6699FF"/>
                </a:solidFill>
              </a:rPr>
              <a:t>Brené </a:t>
            </a:r>
            <a:r>
              <a:rPr b="1" lang="en" sz="1800"/>
              <a:t>Brown</a:t>
            </a:r>
            <a:endParaRPr b="1" sz="1800"/>
          </a:p>
          <a:p>
            <a:pPr indent="0" lvl="0" marL="0" rtl="0" algn="l">
              <a:spcBef>
                <a:spcPts val="600"/>
              </a:spcBef>
              <a:spcAft>
                <a:spcPts val="0"/>
              </a:spcAft>
              <a:buNone/>
            </a:pPr>
            <a:r>
              <a:rPr lang="en" sz="1800"/>
              <a:t>Connection is why we’re here; it is what gives purpose and meaning to our lives</a:t>
            </a:r>
            <a:endParaRPr sz="1800"/>
          </a:p>
        </p:txBody>
      </p:sp>
      <p:sp>
        <p:nvSpPr>
          <p:cNvPr id="242" name="Google Shape;242;p20"/>
          <p:cNvSpPr txBox="1"/>
          <p:nvPr>
            <p:ph idx="12" type="sldNum"/>
          </p:nvPr>
        </p:nvSpPr>
        <p:spPr>
          <a:xfrm>
            <a:off x="8556775" y="4812625"/>
            <a:ext cx="587100" cy="330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243" name="Google Shape;243;p20"/>
          <p:cNvGrpSpPr/>
          <p:nvPr/>
        </p:nvGrpSpPr>
        <p:grpSpPr>
          <a:xfrm>
            <a:off x="2789042" y="1451163"/>
            <a:ext cx="5478672" cy="3212002"/>
            <a:chOff x="2789042" y="1451163"/>
            <a:chExt cx="5478672" cy="3212002"/>
          </a:xfrm>
        </p:grpSpPr>
        <p:sp>
          <p:nvSpPr>
            <p:cNvPr id="244" name="Google Shape;244;p20"/>
            <p:cNvSpPr/>
            <p:nvPr/>
          </p:nvSpPr>
          <p:spPr>
            <a:xfrm>
              <a:off x="3237377" y="1451163"/>
              <a:ext cx="4580925" cy="3066289"/>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 name="Google Shape;245;p20"/>
            <p:cNvSpPr/>
            <p:nvPr/>
          </p:nvSpPr>
          <p:spPr>
            <a:xfrm>
              <a:off x="2789042" y="4578694"/>
              <a:ext cx="5478672" cy="84470"/>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20"/>
            <p:cNvSpPr/>
            <p:nvPr/>
          </p:nvSpPr>
          <p:spPr>
            <a:xfrm>
              <a:off x="2789042" y="4511072"/>
              <a:ext cx="5477827" cy="67576"/>
            </a:xfrm>
            <a:custGeom>
              <a:rect b="b" l="l" r="r" t="t"/>
              <a:pathLst>
                <a:path extrusionOk="0" h="76142" w="6172200">
                  <a:moveTo>
                    <a:pt x="0" y="76143"/>
                  </a:moveTo>
                  <a:lnTo>
                    <a:pt x="6172200" y="76143"/>
                  </a:lnTo>
                  <a:lnTo>
                    <a:pt x="6172200" y="0"/>
                  </a:lnTo>
                  <a:lnTo>
                    <a:pt x="0" y="0"/>
                  </a:lnTo>
                  <a:close/>
                </a:path>
              </a:pathLst>
            </a:cu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47" name="Google Shape;247;p20"/>
          <p:cNvSpPr/>
          <p:nvPr/>
        </p:nvSpPr>
        <p:spPr>
          <a:xfrm>
            <a:off x="5123768" y="4511072"/>
            <a:ext cx="802231" cy="42235"/>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lt2"/>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descr="What is the best way to ease someone's pain and suffering? In this beautifully animated RSA Short, Dr Brené Brown reminds us that we can only create a genuine empathic connection if we are brave enough to really get in touch with our own fragilities. &#10;&#10;Voice: Dr Brené Brown&#10;Animation: Katy Davis (AKA Gobblynne) www.gobblynne.com&#10;Production and Editing: Al Francis-Sears and Abi Stephenson &#10;&#10;Watch Dr Brené Brown's full talk 'The Power of Vulnerability' here:&#10;https://www.youtube.com/watch?v=sXSjc-pbXk4 &#10;&#10;Dr Brené Brown is a research professor and best-selling author of &quot;Daring Greatly: How the Courage to be Vulnerable Transforms the Way We Live, Love, Parent and Lead&quot; (Penguin Portfolio, 2013).  &#10;She has spent the past decade studying vulnerability, courage, worthiness, and shame. &#10;&#10;Donate to the RSA: https://utm.guru/udy0u&#10;&#10;Find out more about the RSA: http://www.thersa.org &#10;Follow the RSA on Twitter: http://www.twitter.com/thersaorg&#10;Like the RSA on Facebook: http://www.facebook.com/thersaorg" id="248" name="Google Shape;248;p20" title="Brené Brown on Empathy">
            <a:hlinkClick r:id="rId3"/>
          </p:cNvPr>
          <p:cNvPicPr preferRelativeResize="0"/>
          <p:nvPr/>
        </p:nvPicPr>
        <p:blipFill>
          <a:blip r:embed="rId4">
            <a:alphaModFix/>
          </a:blip>
          <a:stretch>
            <a:fillRect/>
          </a:stretch>
        </p:blipFill>
        <p:spPr>
          <a:xfrm>
            <a:off x="3413325" y="1640175"/>
            <a:ext cx="4250200" cy="2686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2" name="Shape 252"/>
        <p:cNvGrpSpPr/>
        <p:nvPr/>
      </p:nvGrpSpPr>
      <p:grpSpPr>
        <a:xfrm>
          <a:off x="0" y="0"/>
          <a:ext cx="0" cy="0"/>
          <a:chOff x="0" y="0"/>
          <a:chExt cx="0" cy="0"/>
        </a:xfrm>
      </p:grpSpPr>
      <p:sp>
        <p:nvSpPr>
          <p:cNvPr id="253" name="Google Shape;253;p21"/>
          <p:cNvSpPr txBox="1"/>
          <p:nvPr>
            <p:ph idx="12" type="sldNum"/>
          </p:nvPr>
        </p:nvSpPr>
        <p:spPr>
          <a:xfrm>
            <a:off x="8556775" y="4812625"/>
            <a:ext cx="587100" cy="330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2"/>
          <p:cNvSpPr txBox="1"/>
          <p:nvPr>
            <p:ph type="title"/>
          </p:nvPr>
        </p:nvSpPr>
        <p:spPr>
          <a:xfrm>
            <a:off x="1067088" y="912850"/>
            <a:ext cx="5972100" cy="63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800"/>
              <a:t>Poetry Exercise from Beverly Tatum</a:t>
            </a:r>
            <a:endParaRPr sz="2800"/>
          </a:p>
        </p:txBody>
      </p:sp>
      <p:sp>
        <p:nvSpPr>
          <p:cNvPr id="259" name="Google Shape;259;p22"/>
          <p:cNvSpPr txBox="1"/>
          <p:nvPr>
            <p:ph idx="1" type="body"/>
          </p:nvPr>
        </p:nvSpPr>
        <p:spPr>
          <a:xfrm>
            <a:off x="1067101" y="1650550"/>
            <a:ext cx="6348000" cy="27645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Using a four-stanza poem structure, use sensory details to describe the many people, places, and things that show us where we are from</a:t>
            </a:r>
            <a:endParaRPr/>
          </a:p>
          <a:p>
            <a:pPr indent="-381000" lvl="0" marL="457200" rtl="0" algn="l">
              <a:spcBef>
                <a:spcPts val="0"/>
              </a:spcBef>
              <a:spcAft>
                <a:spcPts val="0"/>
              </a:spcAft>
              <a:buSzPts val="2400"/>
              <a:buChar char="›"/>
            </a:pPr>
            <a:r>
              <a:rPr lang="en"/>
              <a:t>Each stanza beings with “</a:t>
            </a:r>
            <a:r>
              <a:rPr i="1" lang="en"/>
              <a:t>I am from . . .“</a:t>
            </a:r>
            <a:endParaRPr i="1"/>
          </a:p>
          <a:p>
            <a:pPr indent="0" lvl="0" marL="0" rtl="0" algn="l">
              <a:spcBef>
                <a:spcPts val="600"/>
              </a:spcBef>
              <a:spcAft>
                <a:spcPts val="0"/>
              </a:spcAft>
              <a:buNone/>
            </a:pPr>
            <a:r>
              <a:t/>
            </a:r>
            <a:endParaRPr/>
          </a:p>
          <a:p>
            <a:pPr indent="0" lvl="0" marL="0" rtl="0" algn="l">
              <a:spcBef>
                <a:spcPts val="600"/>
              </a:spcBef>
              <a:spcAft>
                <a:spcPts val="0"/>
              </a:spcAft>
              <a:buNone/>
            </a:pPr>
            <a:r>
              <a:rPr lang="en"/>
              <a:t>Aim to have four (4) to five (5) lines per stanza</a:t>
            </a:r>
            <a:endParaRPr/>
          </a:p>
        </p:txBody>
      </p:sp>
      <p:sp>
        <p:nvSpPr>
          <p:cNvPr id="260" name="Google Shape;260;p22"/>
          <p:cNvSpPr txBox="1"/>
          <p:nvPr>
            <p:ph idx="12" type="sldNum"/>
          </p:nvPr>
        </p:nvSpPr>
        <p:spPr>
          <a:xfrm>
            <a:off x="8556775" y="4812625"/>
            <a:ext cx="587100" cy="330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4" name="Shape 264"/>
        <p:cNvGrpSpPr/>
        <p:nvPr/>
      </p:nvGrpSpPr>
      <p:grpSpPr>
        <a:xfrm>
          <a:off x="0" y="0"/>
          <a:ext cx="0" cy="0"/>
          <a:chOff x="0" y="0"/>
          <a:chExt cx="0" cy="0"/>
        </a:xfrm>
      </p:grpSpPr>
      <p:sp>
        <p:nvSpPr>
          <p:cNvPr id="265" name="Google Shape;265;p23"/>
          <p:cNvSpPr txBox="1"/>
          <p:nvPr>
            <p:ph idx="12" type="sldNum"/>
          </p:nvPr>
        </p:nvSpPr>
        <p:spPr>
          <a:xfrm>
            <a:off x="8556775" y="4812625"/>
            <a:ext cx="587100" cy="330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4"/>
          <p:cNvSpPr txBox="1"/>
          <p:nvPr>
            <p:ph idx="4294967295" type="body"/>
          </p:nvPr>
        </p:nvSpPr>
        <p:spPr>
          <a:xfrm>
            <a:off x="393425" y="577100"/>
            <a:ext cx="2447400" cy="15393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b="1" lang="en" sz="1800">
                <a:solidFill>
                  <a:srgbClr val="6699FF"/>
                </a:solidFill>
              </a:rPr>
              <a:t>Suli </a:t>
            </a:r>
            <a:r>
              <a:rPr b="1" lang="en" sz="1800"/>
              <a:t>Breaks</a:t>
            </a:r>
            <a:endParaRPr b="1" sz="1800"/>
          </a:p>
          <a:p>
            <a:pPr indent="0" lvl="0" marL="0" rtl="0" algn="l">
              <a:spcBef>
                <a:spcPts val="600"/>
              </a:spcBef>
              <a:spcAft>
                <a:spcPts val="0"/>
              </a:spcAft>
              <a:buNone/>
            </a:pPr>
            <a:r>
              <a:rPr lang="en" sz="1800"/>
              <a:t>Why I Hate School But Love Education</a:t>
            </a:r>
            <a:endParaRPr sz="1800"/>
          </a:p>
        </p:txBody>
      </p:sp>
      <p:sp>
        <p:nvSpPr>
          <p:cNvPr id="271" name="Google Shape;271;p24"/>
          <p:cNvSpPr txBox="1"/>
          <p:nvPr>
            <p:ph idx="12" type="sldNum"/>
          </p:nvPr>
        </p:nvSpPr>
        <p:spPr>
          <a:xfrm>
            <a:off x="8556775" y="4812625"/>
            <a:ext cx="587100" cy="330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272" name="Google Shape;272;p24"/>
          <p:cNvGrpSpPr/>
          <p:nvPr/>
        </p:nvGrpSpPr>
        <p:grpSpPr>
          <a:xfrm>
            <a:off x="2789042" y="1451163"/>
            <a:ext cx="5478672" cy="3212002"/>
            <a:chOff x="2789042" y="1451163"/>
            <a:chExt cx="5478672" cy="3212002"/>
          </a:xfrm>
        </p:grpSpPr>
        <p:sp>
          <p:nvSpPr>
            <p:cNvPr id="273" name="Google Shape;273;p24"/>
            <p:cNvSpPr/>
            <p:nvPr/>
          </p:nvSpPr>
          <p:spPr>
            <a:xfrm>
              <a:off x="3237377" y="1451163"/>
              <a:ext cx="4580925" cy="3066289"/>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24"/>
            <p:cNvSpPr/>
            <p:nvPr/>
          </p:nvSpPr>
          <p:spPr>
            <a:xfrm>
              <a:off x="2789042" y="4578694"/>
              <a:ext cx="5478672" cy="84470"/>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 name="Google Shape;275;p24"/>
            <p:cNvSpPr/>
            <p:nvPr/>
          </p:nvSpPr>
          <p:spPr>
            <a:xfrm>
              <a:off x="2789042" y="4511072"/>
              <a:ext cx="5477827" cy="67576"/>
            </a:xfrm>
            <a:custGeom>
              <a:rect b="b" l="l" r="r" t="t"/>
              <a:pathLst>
                <a:path extrusionOk="0" h="76142" w="6172200">
                  <a:moveTo>
                    <a:pt x="0" y="76143"/>
                  </a:moveTo>
                  <a:lnTo>
                    <a:pt x="6172200" y="76143"/>
                  </a:lnTo>
                  <a:lnTo>
                    <a:pt x="6172200" y="0"/>
                  </a:lnTo>
                  <a:lnTo>
                    <a:pt x="0" y="0"/>
                  </a:lnTo>
                  <a:close/>
                </a:path>
              </a:pathLst>
            </a:cu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76" name="Google Shape;276;p24"/>
          <p:cNvSpPr/>
          <p:nvPr/>
        </p:nvSpPr>
        <p:spPr>
          <a:xfrm>
            <a:off x="5123768" y="4511072"/>
            <a:ext cx="802231" cy="42235"/>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lt2"/>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descr="Get tickets for LIVE show &quot;How I Became A Superhero&quot; @ the Brixton 02 Academy (25/09/2019) here: http://bit.ly/openmicstoarenas&#10;&#10;The Latest Spoken Word Video from Suli Breaks.&#10;LISTEN ON SOUNDCLOUD: https://soundcloud.com/sulibreaks/why-i-hate-school-but-love-education&#10;PURCHASE ON ITUNES: http://goo.gl/ZhqVl&#10;JOIN MAILING LIST FOR EXCLUSIVE UPDATES: http://bit.ly/1pz1o7W&#10;SUBSCRIBE: http://goo.gl/6mf0j&#10;TWITTER:  http://www.twitter.com/sulibreaks&#10;FACEBOOK: http://goo.gl/z9Lys&#10;WEBSITE:http://www.sulibreaks.com&#10;&#10;As the cyclical and seemingly never ending debate about education rages on, the topic - somewhat ironically, often poses more questions than it provides answers.&#10;&#10;But what is the value of mainstream schooling? Why is it that some of the most high profile and successful figures within the Western world openly admit to never having completed any form of higher learning? &#10;&#10;Paying homage to Jefferson Bethke's  &quot;Why I Hate Religion but Love Jesus&quot;, a piece that received 22 million views in the space of a week, I address a number of these issues in my offering &quot;Why I Hate School, but Love Education&quot;.&#10;&#10;With scores of school leavers wanting to further their education with no guarantee of their dream job at the end of it, we should ask ourselves whether qualifications still hold the same value now as they did in previous years?&#10; &#10;Does success in the school system correlate to success in life? Or is the school system simply geared towards fact retention and regurgitation?&#10;&#10;What is true education?&#10;&#10;@sulibreaks&#10;universityofsulibreaks.tumblr.com&#10;&#10; Director: @KevinNgongo&#10;www.youtube.com/kevinngongo&#10;&#10;Graphics: www.mikegallardodesigns.com&#10;&#10;Music: Sunshine: Surface Of The Sun - John Murphy - Adagio in D Minor&#10;&#10;Check my next video &quot;The American'T Dream&quot;: http://www.youtube.com/watch?v=tzcxOl4b7IA&#10;&#10;Contact: info@sulibreaks.com&#10;&#10;VIDEOGRAPHER INFO:&#10;&#10;&#10;Email: Kevin.Ngongo@gmail.com &#10;&#10;Twitter: www.twitter.com/KevinNgongo&#10;&#10;Facebook: www.Facebook.com/KevinNgongo Will be releasing these more consistently on either a Thursday or Sunday every week as part of my &quot;LECTURES&quot; series, while I'm attempting to finish my latest album. Enjoy!&#10;&#10;&#10;PRE-ORDER &quot;Message From The Millennial Generation&quot; : http://goo.gl/NquhQT (AVAILABLE IN ALL COUNTRIES).&#10;&#10;JOIN MAILING LIST FOR EXCLUSIVE UPDATES: http://bit.ly/1pz1o7W&#10;SUBSCRIBE: http://goo.gl/6mf0j&#10;INSTAGRAM: https://instagram.com/sulibreaks/&#10;TWITTER: http://www.twitter.com/sulibreaks&#10;FACEBOOK: http://goo.gl/z9Lys&#10;WEBSITE:http://www.sulibreaks.com" id="277" name="Google Shape;277;p24" title="Suli Breaks - Why I Hate School But Love Education [Official Spoken Word Video]">
            <a:hlinkClick r:id="rId3"/>
          </p:cNvPr>
          <p:cNvPicPr preferRelativeResize="0"/>
          <p:nvPr/>
        </p:nvPicPr>
        <p:blipFill>
          <a:blip r:embed="rId4">
            <a:alphaModFix/>
          </a:blip>
          <a:stretch>
            <a:fillRect/>
          </a:stretch>
        </p:blipFill>
        <p:spPr>
          <a:xfrm>
            <a:off x="3387075" y="1640175"/>
            <a:ext cx="4267050" cy="2675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umaine">
  <a:themeElements>
    <a:clrScheme name="Custom 347">
      <a:dk1>
        <a:srgbClr val="FFFFFF"/>
      </a:dk1>
      <a:lt1>
        <a:srgbClr val="041F30"/>
      </a:lt1>
      <a:dk2>
        <a:srgbClr val="E3E7EC"/>
      </a:dk2>
      <a:lt2>
        <a:srgbClr val="5A6B85"/>
      </a:lt2>
      <a:accent1>
        <a:srgbClr val="6699FF"/>
      </a:accent1>
      <a:accent2>
        <a:srgbClr val="33CCFF"/>
      </a:accent2>
      <a:accent3>
        <a:srgbClr val="33CCCC"/>
      </a:accent3>
      <a:accent4>
        <a:srgbClr val="66FF33"/>
      </a:accent4>
      <a:accent5>
        <a:srgbClr val="FF0066"/>
      </a:accent5>
      <a:accent6>
        <a:srgbClr val="FF6600"/>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