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Jua"/>
      <p:regular r:id="rId19"/>
    </p:embeddedFont>
    <p:embeddedFont>
      <p:font typeface="Nanum Gothic"/>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NanumGothic-regular.fntdata"/><Relationship Id="rId21" Type="http://schemas.openxmlformats.org/officeDocument/2006/relationships/font" Target="fonts/NanumGothic-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Jua-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br.org/podcast/2020/03/adjusting-to-remote-work-during-the-coronavirus-crisi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3" name="Shape 6513"/>
        <p:cNvGrpSpPr/>
        <p:nvPr/>
      </p:nvGrpSpPr>
      <p:grpSpPr>
        <a:xfrm>
          <a:off x="0" y="0"/>
          <a:ext cx="0" cy="0"/>
          <a:chOff x="0" y="0"/>
          <a:chExt cx="0" cy="0"/>
        </a:xfrm>
      </p:grpSpPr>
      <p:sp>
        <p:nvSpPr>
          <p:cNvPr id="6514" name="Google Shape;651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15" name="Google Shape;651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2" name="Shape 7092"/>
        <p:cNvGrpSpPr/>
        <p:nvPr/>
      </p:nvGrpSpPr>
      <p:grpSpPr>
        <a:xfrm>
          <a:off x="0" y="0"/>
          <a:ext cx="0" cy="0"/>
          <a:chOff x="0" y="0"/>
          <a:chExt cx="0" cy="0"/>
        </a:xfrm>
      </p:grpSpPr>
      <p:sp>
        <p:nvSpPr>
          <p:cNvPr id="7093" name="Google Shape;7093;g12f04818d7a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4" name="Google Shape;7094;g12f04818d7a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0" name="Shape 7110"/>
        <p:cNvGrpSpPr/>
        <p:nvPr/>
      </p:nvGrpSpPr>
      <p:grpSpPr>
        <a:xfrm>
          <a:off x="0" y="0"/>
          <a:ext cx="0" cy="0"/>
          <a:chOff x="0" y="0"/>
          <a:chExt cx="0" cy="0"/>
        </a:xfrm>
      </p:grpSpPr>
      <p:sp>
        <p:nvSpPr>
          <p:cNvPr id="7111" name="Google Shape;7111;g12f04818d7a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2" name="Google Shape;7112;g12f04818d7a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2" name="Shape 7172"/>
        <p:cNvGrpSpPr/>
        <p:nvPr/>
      </p:nvGrpSpPr>
      <p:grpSpPr>
        <a:xfrm>
          <a:off x="0" y="0"/>
          <a:ext cx="0" cy="0"/>
          <a:chOff x="0" y="0"/>
          <a:chExt cx="0" cy="0"/>
        </a:xfrm>
      </p:grpSpPr>
      <p:sp>
        <p:nvSpPr>
          <p:cNvPr id="7173" name="Google Shape;7173;g12f04818d7a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4" name="Google Shape;7174;g12f04818d7a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4" name="Shape 7194"/>
        <p:cNvGrpSpPr/>
        <p:nvPr/>
      </p:nvGrpSpPr>
      <p:grpSpPr>
        <a:xfrm>
          <a:off x="0" y="0"/>
          <a:ext cx="0" cy="0"/>
          <a:chOff x="0" y="0"/>
          <a:chExt cx="0" cy="0"/>
        </a:xfrm>
      </p:grpSpPr>
      <p:sp>
        <p:nvSpPr>
          <p:cNvPr id="7195" name="Google Shape;7195;g8a18734a6b_0_7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6" name="Google Shape;7196;g8a18734a6b_0_7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0" name="Shape 7200"/>
        <p:cNvGrpSpPr/>
        <p:nvPr/>
      </p:nvGrpSpPr>
      <p:grpSpPr>
        <a:xfrm>
          <a:off x="0" y="0"/>
          <a:ext cx="0" cy="0"/>
          <a:chOff x="0" y="0"/>
          <a:chExt cx="0" cy="0"/>
        </a:xfrm>
      </p:grpSpPr>
      <p:sp>
        <p:nvSpPr>
          <p:cNvPr id="7201" name="Google Shape;7201;g8af5033a8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2" name="Google Shape;7202;g8af5033a8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0" name="Shape 6520"/>
        <p:cNvGrpSpPr/>
        <p:nvPr/>
      </p:nvGrpSpPr>
      <p:grpSpPr>
        <a:xfrm>
          <a:off x="0" y="0"/>
          <a:ext cx="0" cy="0"/>
          <a:chOff x="0" y="0"/>
          <a:chExt cx="0" cy="0"/>
        </a:xfrm>
      </p:grpSpPr>
      <p:sp>
        <p:nvSpPr>
          <p:cNvPr id="6521" name="Google Shape;6521;g12f04818d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2" name="Google Shape;6522;g12f04818d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9" name="Shape 6569"/>
        <p:cNvGrpSpPr/>
        <p:nvPr/>
      </p:nvGrpSpPr>
      <p:grpSpPr>
        <a:xfrm>
          <a:off x="0" y="0"/>
          <a:ext cx="0" cy="0"/>
          <a:chOff x="0" y="0"/>
          <a:chExt cx="0" cy="0"/>
        </a:xfrm>
      </p:grpSpPr>
      <p:sp>
        <p:nvSpPr>
          <p:cNvPr id="6570" name="Google Shape;6570;g820fba0ecb_0_1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1" name="Google Shape;6571;g820fba0ecb_0_1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8" name="Shape 6758"/>
        <p:cNvGrpSpPr/>
        <p:nvPr/>
      </p:nvGrpSpPr>
      <p:grpSpPr>
        <a:xfrm>
          <a:off x="0" y="0"/>
          <a:ext cx="0" cy="0"/>
          <a:chOff x="0" y="0"/>
          <a:chExt cx="0" cy="0"/>
        </a:xfrm>
      </p:grpSpPr>
      <p:sp>
        <p:nvSpPr>
          <p:cNvPr id="6759" name="Google Shape;6759;g1a2a231f79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0" name="Google Shape;6760;g1a2a231f79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highlight>
                  <a:srgbClr val="FFFFFF"/>
                </a:highlight>
              </a:rPr>
              <a:t>Opportunity to learn from one another, fostering a culture of collaboration, teaching, and understanding. Regardless of the leadership approach that is taken, as the current state of the market and the future continue to include a diverse age group, it’s essential to encourage teams to work together and learn from one other’s experiences, which will allow the business to thrive.</a:t>
            </a:r>
            <a:endParaRPr sz="1200">
              <a:solidFill>
                <a:srgbClr val="666666"/>
              </a:solidFill>
              <a:highlight>
                <a:srgbClr val="FFFFFF"/>
              </a:highlight>
            </a:endParaRPr>
          </a:p>
          <a:p>
            <a:pPr indent="0" lvl="0" marL="0" rtl="0" algn="l">
              <a:spcBef>
                <a:spcPts val="0"/>
              </a:spcBef>
              <a:spcAft>
                <a:spcPts val="0"/>
              </a:spcAft>
              <a:buNone/>
            </a:pPr>
            <a:r>
              <a:t/>
            </a:r>
            <a:endParaRPr sz="1200">
              <a:solidFill>
                <a:srgbClr val="666666"/>
              </a:solidFill>
              <a:highlight>
                <a:srgbClr val="FFFFFF"/>
              </a:highlight>
            </a:endParaRPr>
          </a:p>
          <a:p>
            <a:pPr indent="0" lvl="0" marL="0" rtl="0" algn="l">
              <a:spcBef>
                <a:spcPts val="0"/>
              </a:spcBef>
              <a:spcAft>
                <a:spcPts val="0"/>
              </a:spcAft>
              <a:buNone/>
            </a:pPr>
            <a:r>
              <a:rPr lang="en" sz="1200">
                <a:solidFill>
                  <a:srgbClr val="666666"/>
                </a:solidFill>
                <a:highlight>
                  <a:srgbClr val="FFFFFF"/>
                </a:highlight>
              </a:rPr>
              <a:t>Understanding this multigenerational workforce and its implications will be essential for driving innovation, creating united and productive teams, and adapting to the future workplace</a:t>
            </a:r>
            <a:endParaRPr sz="1200">
              <a:solidFill>
                <a:srgbClr val="666666"/>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4" name="Shape 6864"/>
        <p:cNvGrpSpPr/>
        <p:nvPr/>
      </p:nvGrpSpPr>
      <p:grpSpPr>
        <a:xfrm>
          <a:off x="0" y="0"/>
          <a:ext cx="0" cy="0"/>
          <a:chOff x="0" y="0"/>
          <a:chExt cx="0" cy="0"/>
        </a:xfrm>
      </p:grpSpPr>
      <p:sp>
        <p:nvSpPr>
          <p:cNvPr id="6865" name="Google Shape;6865;g12f04818d7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6" name="Google Shape;6866;g12f04818d7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highlight>
                  <a:srgbClr val="FFFFFF"/>
                </a:highlight>
              </a:rPr>
              <a:t>Opportunity to learn from one another, fostering a culture of collaboration, teaching, and understanding. Regardless of the leadership approach that is taken, as the current state of the market and the future continue to include a diverse age group, it’s essential to encourage teams to work together and learn from one other’s experiences, which will allow the business to thrive.</a:t>
            </a:r>
            <a:endParaRPr sz="1200">
              <a:solidFill>
                <a:srgbClr val="666666"/>
              </a:solidFill>
              <a:highlight>
                <a:srgbClr val="FFFFFF"/>
              </a:highlight>
            </a:endParaRPr>
          </a:p>
          <a:p>
            <a:pPr indent="0" lvl="0" marL="0" rtl="0" algn="l">
              <a:spcBef>
                <a:spcPts val="0"/>
              </a:spcBef>
              <a:spcAft>
                <a:spcPts val="0"/>
              </a:spcAft>
              <a:buNone/>
            </a:pPr>
            <a:r>
              <a:t/>
            </a:r>
            <a:endParaRPr sz="1200">
              <a:solidFill>
                <a:srgbClr val="666666"/>
              </a:solidFill>
              <a:highlight>
                <a:srgbClr val="FFFFFF"/>
              </a:highlight>
            </a:endParaRPr>
          </a:p>
          <a:p>
            <a:pPr indent="0" lvl="0" marL="0" rtl="0" algn="l">
              <a:spcBef>
                <a:spcPts val="0"/>
              </a:spcBef>
              <a:spcAft>
                <a:spcPts val="0"/>
              </a:spcAft>
              <a:buNone/>
            </a:pPr>
            <a:r>
              <a:rPr lang="en" sz="1200">
                <a:solidFill>
                  <a:srgbClr val="666666"/>
                </a:solidFill>
                <a:highlight>
                  <a:srgbClr val="FFFFFF"/>
                </a:highlight>
              </a:rPr>
              <a:t>Understanding this multigenerational workforce and its implications will be essential for driving innovation, creating united and productive teams, and adapting to the future workplace</a:t>
            </a:r>
            <a:endParaRPr sz="1200">
              <a:solidFill>
                <a:srgbClr val="666666"/>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0" name="Shape 6970"/>
        <p:cNvGrpSpPr/>
        <p:nvPr/>
      </p:nvGrpSpPr>
      <p:grpSpPr>
        <a:xfrm>
          <a:off x="0" y="0"/>
          <a:ext cx="0" cy="0"/>
          <a:chOff x="0" y="0"/>
          <a:chExt cx="0" cy="0"/>
        </a:xfrm>
      </p:grpSpPr>
      <p:sp>
        <p:nvSpPr>
          <p:cNvPr id="6971" name="Google Shape;6971;g12f04818d7a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2" name="Google Shape;6972;g12f04818d7a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chemeClr val="dk1"/>
                </a:solidFill>
                <a:highlight>
                  <a:srgbClr val="FFFFFF"/>
                </a:highlight>
              </a:rPr>
              <a:t>Gallup finds that higher levels of organizational wellbeing track with lower levels of employee burnout, stress, worry, anxiety and depression -- while boosting trust, innovation and resiliency. Even </a:t>
            </a:r>
            <a:r>
              <a:rPr i="1" lang="en" sz="1350">
                <a:solidFill>
                  <a:schemeClr val="dk1"/>
                </a:solidFill>
                <a:highlight>
                  <a:srgbClr val="FFFFFF"/>
                </a:highlight>
              </a:rPr>
              <a:t>engaged</a:t>
            </a:r>
            <a:r>
              <a:rPr lang="en" sz="1350">
                <a:solidFill>
                  <a:schemeClr val="dk1"/>
                </a:solidFill>
                <a:highlight>
                  <a:srgbClr val="FFFFFF"/>
                </a:highlight>
              </a:rPr>
              <a:t> employees who are not thriving in their wellbeing have a higher risk of burnout.</a:t>
            </a:r>
            <a:endParaRPr sz="1350">
              <a:solidFill>
                <a:schemeClr val="dk1"/>
              </a:solidFill>
              <a:highlight>
                <a:srgbClr val="FFFFFF"/>
              </a:highlight>
            </a:endParaRPr>
          </a:p>
          <a:p>
            <a:pPr indent="0" lvl="0" marL="0" rtl="0" algn="l">
              <a:spcBef>
                <a:spcPts val="0"/>
              </a:spcBef>
              <a:spcAft>
                <a:spcPts val="0"/>
              </a:spcAft>
              <a:buNone/>
            </a:pPr>
            <a:r>
              <a:t/>
            </a:r>
            <a:endParaRPr sz="1350">
              <a:solidFill>
                <a:schemeClr val="dk1"/>
              </a:solidFill>
              <a:highlight>
                <a:srgbClr val="FFFFFF"/>
              </a:highlight>
            </a:endParaRPr>
          </a:p>
          <a:p>
            <a:pPr indent="0" lvl="0" marL="0" rtl="0" algn="l">
              <a:lnSpc>
                <a:spcPct val="172222"/>
              </a:lnSpc>
              <a:spcBef>
                <a:spcPts val="0"/>
              </a:spcBef>
              <a:spcAft>
                <a:spcPts val="0"/>
              </a:spcAft>
              <a:buClr>
                <a:schemeClr val="dk1"/>
              </a:buClr>
              <a:buSzPts val="1100"/>
              <a:buFont typeface="Arial"/>
              <a:buNone/>
            </a:pPr>
            <a:r>
              <a:rPr lang="en">
                <a:solidFill>
                  <a:srgbClr val="282828"/>
                </a:solidFill>
                <a:highlight>
                  <a:srgbClr val="FFFFFF"/>
                </a:highlight>
                <a:latin typeface="Georgia"/>
                <a:ea typeface="Georgia"/>
                <a:cs typeface="Georgia"/>
                <a:sym typeface="Georgia"/>
              </a:rPr>
              <a:t>For example, a recent college graduate, who started their first job during the pandemic and is </a:t>
            </a:r>
            <a:r>
              <a:rPr lang="en">
                <a:solidFill>
                  <a:srgbClr val="282828"/>
                </a:solidFill>
                <a:highlight>
                  <a:srgbClr val="FFFFFF"/>
                </a:highlight>
                <a:uFill>
                  <a:noFill/>
                </a:uFill>
                <a:latin typeface="Georgia"/>
                <a:ea typeface="Georgia"/>
                <a:cs typeface="Georgia"/>
                <a:sym typeface="Georgia"/>
                <a:hlinkClick r:id="rId2">
                  <a:extLst>
                    <a:ext uri="{A12FA001-AC4F-418D-AE19-62706E023703}">
                      <ahyp:hlinkClr val="tx"/>
                    </a:ext>
                  </a:extLst>
                </a:hlinkClick>
              </a:rPr>
              <a:t>accustomed to a remote setup</a:t>
            </a:r>
            <a:r>
              <a:rPr lang="en">
                <a:solidFill>
                  <a:srgbClr val="282828"/>
                </a:solidFill>
                <a:highlight>
                  <a:srgbClr val="FFFFFF"/>
                </a:highlight>
                <a:latin typeface="Georgia"/>
                <a:ea typeface="Georgia"/>
                <a:cs typeface="Georgia"/>
                <a:sym typeface="Georgia"/>
              </a:rPr>
              <a:t>, might put a high value on flexible work and prefer to communicate digitally. On the other hand, someone who entered the workforce in 2008, during the Great Recession, might value job security and routine, and prefer to work a predictable nine-to-five schedule, five days a week.</a:t>
            </a:r>
            <a:endParaRPr>
              <a:solidFill>
                <a:srgbClr val="282828"/>
              </a:solidFill>
              <a:highlight>
                <a:srgbClr val="FFFFFF"/>
              </a:highlight>
              <a:latin typeface="Georgia"/>
              <a:ea typeface="Georgia"/>
              <a:cs typeface="Georgia"/>
              <a:sym typeface="Georgia"/>
            </a:endParaRPr>
          </a:p>
          <a:p>
            <a:pPr indent="0" lvl="0" marL="0" rtl="0" algn="l">
              <a:lnSpc>
                <a:spcPct val="115000"/>
              </a:lnSpc>
              <a:spcBef>
                <a:spcPts val="18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sz="1350">
              <a:solidFill>
                <a:schemeClr val="dk1"/>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7" name="Shape 7027"/>
        <p:cNvGrpSpPr/>
        <p:nvPr/>
      </p:nvGrpSpPr>
      <p:grpSpPr>
        <a:xfrm>
          <a:off x="0" y="0"/>
          <a:ext cx="0" cy="0"/>
          <a:chOff x="0" y="0"/>
          <a:chExt cx="0" cy="0"/>
        </a:xfrm>
      </p:grpSpPr>
      <p:sp>
        <p:nvSpPr>
          <p:cNvPr id="7028" name="Google Shape;7028;g12f6ffe6ae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9" name="Google Shape;7029;g12f6ffe6ae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4" name="Shape 7034"/>
        <p:cNvGrpSpPr/>
        <p:nvPr/>
      </p:nvGrpSpPr>
      <p:grpSpPr>
        <a:xfrm>
          <a:off x="0" y="0"/>
          <a:ext cx="0" cy="0"/>
          <a:chOff x="0" y="0"/>
          <a:chExt cx="0" cy="0"/>
        </a:xfrm>
      </p:grpSpPr>
      <p:sp>
        <p:nvSpPr>
          <p:cNvPr id="7035" name="Google Shape;7035;g12f04818d7a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6" name="Google Shape;7036;g12f04818d7a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creating an intentional onboarding experience for new employees, you may find a few transition and career theories valuable to frame or reflect on your approach. Your new hire may express a variety of emotions or thoughts at different points in their time working with you.</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6" name="Shape 7086"/>
        <p:cNvGrpSpPr/>
        <p:nvPr/>
      </p:nvGrpSpPr>
      <p:grpSpPr>
        <a:xfrm>
          <a:off x="0" y="0"/>
          <a:ext cx="0" cy="0"/>
          <a:chOff x="0" y="0"/>
          <a:chExt cx="0" cy="0"/>
        </a:xfrm>
      </p:grpSpPr>
      <p:sp>
        <p:nvSpPr>
          <p:cNvPr id="7087" name="Google Shape;7087;g12f6ffe6ae9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8" name="Google Shape;7088;g12f6ffe6ae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666666"/>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8" name="Shape 8"/>
        <p:cNvGrpSpPr/>
        <p:nvPr/>
      </p:nvGrpSpPr>
      <p:grpSpPr>
        <a:xfrm>
          <a:off x="0" y="0"/>
          <a:ext cx="0" cy="0"/>
          <a:chOff x="0" y="0"/>
          <a:chExt cx="0" cy="0"/>
        </a:xfrm>
      </p:grpSpPr>
      <p:grpSp>
        <p:nvGrpSpPr>
          <p:cNvPr id="9" name="Google Shape;9;p2"/>
          <p:cNvGrpSpPr/>
          <p:nvPr/>
        </p:nvGrpSpPr>
        <p:grpSpPr>
          <a:xfrm rot="362304">
            <a:off x="8363301" y="118919"/>
            <a:ext cx="701409" cy="1468746"/>
            <a:chOff x="8694925" y="207725"/>
            <a:chExt cx="701375" cy="1468675"/>
          </a:xfrm>
        </p:grpSpPr>
        <p:sp>
          <p:nvSpPr>
            <p:cNvPr id="10" name="Google Shape;10;p2"/>
            <p:cNvSpPr/>
            <p:nvPr/>
          </p:nvSpPr>
          <p:spPr>
            <a:xfrm>
              <a:off x="9081050" y="757200"/>
              <a:ext cx="142625" cy="92150"/>
            </a:xfrm>
            <a:custGeom>
              <a:rect b="b" l="l" r="r" t="t"/>
              <a:pathLst>
                <a:path extrusionOk="0" h="3686" w="5705">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8870050" y="865800"/>
              <a:ext cx="297750" cy="728875"/>
            </a:xfrm>
            <a:custGeom>
              <a:rect b="b" l="l" r="r" t="t"/>
              <a:pathLst>
                <a:path extrusionOk="0" h="29155" w="1191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8786675" y="1566300"/>
              <a:ext cx="150950" cy="93425"/>
            </a:xfrm>
            <a:custGeom>
              <a:rect b="b" l="l" r="r" t="t"/>
              <a:pathLst>
                <a:path extrusionOk="0" h="3737" w="6038">
                  <a:moveTo>
                    <a:pt x="2869" y="1"/>
                  </a:moveTo>
                  <a:lnTo>
                    <a:pt x="2702" y="1835"/>
                  </a:lnTo>
                  <a:lnTo>
                    <a:pt x="0" y="3236"/>
                  </a:lnTo>
                  <a:lnTo>
                    <a:pt x="5604" y="3737"/>
                  </a:lnTo>
                  <a:lnTo>
                    <a:pt x="6038" y="468"/>
                  </a:lnTo>
                  <a:lnTo>
                    <a:pt x="2869"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8980975" y="1582150"/>
              <a:ext cx="139300" cy="94250"/>
            </a:xfrm>
            <a:custGeom>
              <a:rect b="b" l="l" r="r" t="t"/>
              <a:pathLst>
                <a:path extrusionOk="0" h="3770" w="5572">
                  <a:moveTo>
                    <a:pt x="101" y="0"/>
                  </a:moveTo>
                  <a:lnTo>
                    <a:pt x="0" y="3336"/>
                  </a:lnTo>
                  <a:lnTo>
                    <a:pt x="5571" y="3770"/>
                  </a:lnTo>
                  <a:lnTo>
                    <a:pt x="3503" y="2069"/>
                  </a:lnTo>
                  <a:lnTo>
                    <a:pt x="3570" y="67"/>
                  </a:lnTo>
                  <a:lnTo>
                    <a:pt x="101"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956800" y="216075"/>
              <a:ext cx="245200" cy="168350"/>
            </a:xfrm>
            <a:custGeom>
              <a:rect b="b" l="l" r="r" t="t"/>
              <a:pathLst>
                <a:path extrusionOk="0" h="6734" w="9808">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898425" y="461225"/>
              <a:ext cx="300225" cy="425450"/>
            </a:xfrm>
            <a:custGeom>
              <a:rect b="b" l="l" r="r" t="t"/>
              <a:pathLst>
                <a:path extrusionOk="0" h="17018" w="12009">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9006825" y="237850"/>
              <a:ext cx="146800" cy="175200"/>
            </a:xfrm>
            <a:custGeom>
              <a:rect b="b" l="l" r="r" t="t"/>
              <a:pathLst>
                <a:path extrusionOk="0" h="7008" w="5872">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9031000" y="399625"/>
              <a:ext cx="81750" cy="117725"/>
            </a:xfrm>
            <a:custGeom>
              <a:rect b="b" l="l" r="r" t="t"/>
              <a:pathLst>
                <a:path extrusionOk="0" h="4709" w="327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983850" y="318525"/>
              <a:ext cx="39675" cy="51650"/>
            </a:xfrm>
            <a:custGeom>
              <a:rect b="b" l="l" r="r" t="t"/>
              <a:pathLst>
                <a:path extrusionOk="0" h="2066" w="1587">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9042800" y="307900"/>
              <a:ext cx="7425" cy="6400"/>
            </a:xfrm>
            <a:custGeom>
              <a:rect b="b" l="l" r="r" t="t"/>
              <a:pathLst>
                <a:path extrusionOk="0" h="256" w="297">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9112575" y="305775"/>
              <a:ext cx="7700" cy="5550"/>
            </a:xfrm>
            <a:custGeom>
              <a:rect b="b" l="l" r="r" t="t"/>
              <a:pathLst>
                <a:path extrusionOk="0" h="222" w="308">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43600" y="409750"/>
              <a:ext cx="64750" cy="7775"/>
            </a:xfrm>
            <a:custGeom>
              <a:rect b="b" l="l" r="r" t="t"/>
              <a:pathLst>
                <a:path extrusionOk="0" h="311" w="259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9046025" y="233250"/>
              <a:ext cx="100100" cy="58000"/>
            </a:xfrm>
            <a:custGeom>
              <a:rect b="b" l="l" r="r" t="t"/>
              <a:pathLst>
                <a:path extrusionOk="0" h="2320" w="4004">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9079375" y="302075"/>
              <a:ext cx="23375" cy="44775"/>
            </a:xfrm>
            <a:custGeom>
              <a:rect b="b" l="l" r="r" t="t"/>
              <a:pathLst>
                <a:path extrusionOk="0" h="1791" w="935">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9036125" y="1631350"/>
              <a:ext cx="37450" cy="5850"/>
            </a:xfrm>
            <a:custGeom>
              <a:rect b="b" l="l" r="r" t="t"/>
              <a:pathLst>
                <a:path extrusionOk="0" h="234" w="1498">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9040175" y="1620150"/>
              <a:ext cx="30900" cy="2800"/>
            </a:xfrm>
            <a:custGeom>
              <a:rect b="b" l="l" r="r" t="t"/>
              <a:pathLst>
                <a:path extrusionOk="0" h="112" w="1236">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9047700" y="1599325"/>
              <a:ext cx="41000" cy="23325"/>
            </a:xfrm>
            <a:custGeom>
              <a:rect b="b" l="l" r="r" t="t"/>
              <a:pathLst>
                <a:path extrusionOk="0" h="933" w="164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851725" y="1612175"/>
              <a:ext cx="23375" cy="5850"/>
            </a:xfrm>
            <a:custGeom>
              <a:rect b="b" l="l" r="r" t="t"/>
              <a:pathLst>
                <a:path extrusionOk="0" h="234" w="935">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849225" y="1605500"/>
              <a:ext cx="25875" cy="4200"/>
            </a:xfrm>
            <a:custGeom>
              <a:rect b="b" l="l" r="r" t="t"/>
              <a:pathLst>
                <a:path extrusionOk="0" h="168" w="1035">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861725" y="1596325"/>
              <a:ext cx="11700" cy="2700"/>
            </a:xfrm>
            <a:custGeom>
              <a:rect b="b" l="l" r="r" t="t"/>
              <a:pathLst>
                <a:path extrusionOk="0" h="108" w="468">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8835200" y="1577025"/>
              <a:ext cx="46350" cy="22975"/>
            </a:xfrm>
            <a:custGeom>
              <a:rect b="b" l="l" r="r" t="t"/>
              <a:pathLst>
                <a:path extrusionOk="0" h="919" w="1854">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9103575" y="469675"/>
              <a:ext cx="292725" cy="336950"/>
            </a:xfrm>
            <a:custGeom>
              <a:rect b="b" l="l" r="r" t="t"/>
              <a:pathLst>
                <a:path extrusionOk="0" h="13478" w="11709">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8847550" y="822425"/>
              <a:ext cx="322750" cy="712225"/>
            </a:xfrm>
            <a:custGeom>
              <a:rect b="b" l="l" r="r" t="t"/>
              <a:pathLst>
                <a:path extrusionOk="0" h="28489" w="1291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8941775" y="616450"/>
              <a:ext cx="206000" cy="237700"/>
            </a:xfrm>
            <a:custGeom>
              <a:rect b="b" l="l" r="r" t="t"/>
              <a:pathLst>
                <a:path extrusionOk="0" h="9508" w="824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8873400" y="742625"/>
              <a:ext cx="134275" cy="108450"/>
            </a:xfrm>
            <a:custGeom>
              <a:rect b="b" l="l" r="r" t="t"/>
              <a:pathLst>
                <a:path extrusionOk="0" h="4338" w="5371">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8694925" y="469675"/>
              <a:ext cx="321100" cy="314425"/>
            </a:xfrm>
            <a:custGeom>
              <a:rect b="b" l="l" r="r" t="t"/>
              <a:pathLst>
                <a:path extrusionOk="0" h="12577" w="12844">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9122750" y="483850"/>
              <a:ext cx="38375" cy="172650"/>
            </a:xfrm>
            <a:custGeom>
              <a:rect b="b" l="l" r="r" t="t"/>
              <a:pathLst>
                <a:path extrusionOk="0" h="6906" w="1535">
                  <a:moveTo>
                    <a:pt x="734" y="1"/>
                  </a:moveTo>
                  <a:lnTo>
                    <a:pt x="0" y="6839"/>
                  </a:lnTo>
                  <a:lnTo>
                    <a:pt x="601" y="6906"/>
                  </a:lnTo>
                  <a:lnTo>
                    <a:pt x="1535" y="435"/>
                  </a:lnTo>
                  <a:lnTo>
                    <a:pt x="734"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8991825" y="470525"/>
              <a:ext cx="23375" cy="162625"/>
            </a:xfrm>
            <a:custGeom>
              <a:rect b="b" l="l" r="r" t="t"/>
              <a:pathLst>
                <a:path extrusionOk="0" h="6505" w="935">
                  <a:moveTo>
                    <a:pt x="934" y="0"/>
                  </a:moveTo>
                  <a:lnTo>
                    <a:pt x="0" y="300"/>
                  </a:lnTo>
                  <a:lnTo>
                    <a:pt x="134" y="6438"/>
                  </a:lnTo>
                  <a:lnTo>
                    <a:pt x="767" y="6505"/>
                  </a:lnTo>
                  <a:lnTo>
                    <a:pt x="934"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9126925" y="642150"/>
              <a:ext cx="12525" cy="10200"/>
            </a:xfrm>
            <a:custGeom>
              <a:rect b="b" l="l" r="r" t="t"/>
              <a:pathLst>
                <a:path extrusionOk="0" h="408" w="501">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8996500" y="621400"/>
              <a:ext cx="13375" cy="8725"/>
            </a:xfrm>
            <a:custGeom>
              <a:rect b="b" l="l" r="r" t="t"/>
              <a:pathLst>
                <a:path extrusionOk="0" h="349" w="535">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9014325" y="676175"/>
              <a:ext cx="87600" cy="87875"/>
            </a:xfrm>
            <a:custGeom>
              <a:rect b="b" l="l" r="r" t="t"/>
              <a:pathLst>
                <a:path extrusionOk="0" h="3515" w="3504">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9020175" y="695675"/>
              <a:ext cx="77575" cy="12550"/>
            </a:xfrm>
            <a:custGeom>
              <a:rect b="b" l="l" r="r" t="t"/>
              <a:pathLst>
                <a:path extrusionOk="0" h="502" w="3103">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9132750" y="850875"/>
              <a:ext cx="31425" cy="53525"/>
            </a:xfrm>
            <a:custGeom>
              <a:rect b="b" l="l" r="r" t="t"/>
              <a:pathLst>
                <a:path extrusionOk="0" h="2141" w="1257">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9030175" y="855575"/>
              <a:ext cx="32550" cy="75050"/>
            </a:xfrm>
            <a:custGeom>
              <a:rect b="b" l="l" r="r" t="t"/>
              <a:pathLst>
                <a:path extrusionOk="0" h="3002" w="1302">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8904250" y="849925"/>
              <a:ext cx="42800" cy="41750"/>
            </a:xfrm>
            <a:custGeom>
              <a:rect b="b" l="l" r="r" t="t"/>
              <a:pathLst>
                <a:path extrusionOk="0" h="1670" w="1712">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8843375" y="1517925"/>
              <a:ext cx="98425" cy="8375"/>
            </a:xfrm>
            <a:custGeom>
              <a:rect b="b" l="l" r="r" t="t"/>
              <a:pathLst>
                <a:path extrusionOk="0" h="335" w="3937">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8853475" y="1489700"/>
              <a:ext cx="92500" cy="14075"/>
            </a:xfrm>
            <a:custGeom>
              <a:rect b="b" l="l" r="r" t="t"/>
              <a:pathLst>
                <a:path extrusionOk="0" h="563" w="370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8978475" y="1525450"/>
              <a:ext cx="112600" cy="7800"/>
            </a:xfrm>
            <a:custGeom>
              <a:rect b="b" l="l" r="r" t="t"/>
              <a:pathLst>
                <a:path extrusionOk="0" h="312" w="4504">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8983475" y="1493750"/>
              <a:ext cx="120950" cy="6700"/>
            </a:xfrm>
            <a:custGeom>
              <a:rect b="b" l="l" r="r" t="t"/>
              <a:pathLst>
                <a:path extrusionOk="0" h="268" w="4838">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9066875" y="1198550"/>
              <a:ext cx="48375" cy="10850"/>
            </a:xfrm>
            <a:custGeom>
              <a:rect b="b" l="l" r="r" t="t"/>
              <a:pathLst>
                <a:path extrusionOk="0" h="434" w="1935">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8906175" y="1183175"/>
              <a:ext cx="36975" cy="30625"/>
            </a:xfrm>
            <a:custGeom>
              <a:rect b="b" l="l" r="r" t="t"/>
              <a:pathLst>
                <a:path extrusionOk="0" h="1225" w="1479">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8981800" y="207725"/>
              <a:ext cx="45075" cy="46825"/>
            </a:xfrm>
            <a:custGeom>
              <a:rect b="b" l="l" r="r" t="t"/>
              <a:pathLst>
                <a:path extrusionOk="0" h="1873" w="1803">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8990150" y="229050"/>
              <a:ext cx="42225" cy="27175"/>
            </a:xfrm>
            <a:custGeom>
              <a:rect b="b" l="l" r="r" t="t"/>
              <a:pathLst>
                <a:path extrusionOk="0" h="1087" w="1689">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9085475" y="336675"/>
              <a:ext cx="31325" cy="25750"/>
            </a:xfrm>
            <a:custGeom>
              <a:rect b="b" l="l" r="r" t="t"/>
              <a:pathLst>
                <a:path extrusionOk="0" h="1030" w="1253">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2"/>
          <p:cNvGrpSpPr/>
          <p:nvPr/>
        </p:nvGrpSpPr>
        <p:grpSpPr>
          <a:xfrm>
            <a:off x="6540250" y="-365125"/>
            <a:ext cx="982400" cy="1809250"/>
            <a:chOff x="6601775" y="1650925"/>
            <a:chExt cx="982400" cy="1809250"/>
          </a:xfrm>
        </p:grpSpPr>
        <p:sp>
          <p:nvSpPr>
            <p:cNvPr id="55" name="Google Shape;55;p2"/>
            <p:cNvSpPr/>
            <p:nvPr/>
          </p:nvSpPr>
          <p:spPr>
            <a:xfrm>
              <a:off x="6601775" y="3199975"/>
              <a:ext cx="203500" cy="143450"/>
            </a:xfrm>
            <a:custGeom>
              <a:rect b="b" l="l" r="r" t="t"/>
              <a:pathLst>
                <a:path extrusionOk="0" h="5738" w="814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7055425" y="3295875"/>
              <a:ext cx="153475" cy="164300"/>
            </a:xfrm>
            <a:custGeom>
              <a:rect b="b" l="l" r="r" t="t"/>
              <a:pathLst>
                <a:path extrusionOk="0" h="6572" w="6139">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6697675" y="2610375"/>
              <a:ext cx="606300" cy="762250"/>
            </a:xfrm>
            <a:custGeom>
              <a:rect b="b" l="l" r="r" t="t"/>
              <a:pathLst>
                <a:path extrusionOk="0" h="30490" w="24252">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7021250" y="2271575"/>
              <a:ext cx="407800" cy="476425"/>
            </a:xfrm>
            <a:custGeom>
              <a:rect b="b" l="l" r="r" t="t"/>
              <a:pathLst>
                <a:path extrusionOk="0" h="19057" w="16312">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7155500" y="1650925"/>
              <a:ext cx="131800" cy="191425"/>
            </a:xfrm>
            <a:custGeom>
              <a:rect b="b" l="l" r="r" t="t"/>
              <a:pathLst>
                <a:path extrusionOk="0" h="7657" w="5272">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7092125" y="1799800"/>
              <a:ext cx="193500" cy="557925"/>
            </a:xfrm>
            <a:custGeom>
              <a:rect b="b" l="l" r="r" t="t"/>
              <a:pathLst>
                <a:path extrusionOk="0" h="22317" w="774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7278100" y="2354375"/>
              <a:ext cx="306075" cy="382925"/>
            </a:xfrm>
            <a:custGeom>
              <a:rect b="b" l="l" r="r" t="t"/>
              <a:pathLst>
                <a:path extrusionOk="0" h="15317" w="12243">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7315125" y="2451100"/>
              <a:ext cx="87250" cy="252550"/>
            </a:xfrm>
            <a:custGeom>
              <a:rect b="b" l="l" r="r" t="t"/>
              <a:pathLst>
                <a:path extrusionOk="0" h="10102" w="349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7163025" y="1820475"/>
              <a:ext cx="83950" cy="25600"/>
            </a:xfrm>
            <a:custGeom>
              <a:rect b="b" l="l" r="r" t="t"/>
              <a:pathLst>
                <a:path extrusionOk="0" h="1024" w="3358">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7177175" y="1815650"/>
              <a:ext cx="5050" cy="2525"/>
            </a:xfrm>
            <a:custGeom>
              <a:rect b="b" l="l" r="r" t="t"/>
              <a:pathLst>
                <a:path extrusionOk="0" h="101" w="202">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6763875" y="2789675"/>
              <a:ext cx="315775" cy="503800"/>
            </a:xfrm>
            <a:custGeom>
              <a:rect b="b" l="l" r="r" t="t"/>
              <a:pathLst>
                <a:path extrusionOk="0" h="20152" w="12631">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7410050" y="2624000"/>
              <a:ext cx="42350" cy="43950"/>
            </a:xfrm>
            <a:custGeom>
              <a:rect b="b" l="l" r="r" t="t"/>
              <a:pathLst>
                <a:path extrusionOk="0" h="1758" w="1694">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7415700" y="2628025"/>
              <a:ext cx="16700" cy="32425"/>
            </a:xfrm>
            <a:custGeom>
              <a:rect b="b" l="l" r="r" t="t"/>
              <a:pathLst>
                <a:path extrusionOk="0" h="1297" w="668">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7266425" y="2043150"/>
              <a:ext cx="170150" cy="229175"/>
            </a:xfrm>
            <a:custGeom>
              <a:rect b="b" l="l" r="r" t="t"/>
              <a:pathLst>
                <a:path extrusionOk="0" h="9167" w="6806">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7407350" y="2139525"/>
              <a:ext cx="5250" cy="4325"/>
            </a:xfrm>
            <a:custGeom>
              <a:rect b="b" l="l" r="r" t="t"/>
              <a:pathLst>
                <a:path extrusionOk="0" h="173" w="21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7332625" y="2132600"/>
              <a:ext cx="7050" cy="5175"/>
            </a:xfrm>
            <a:custGeom>
              <a:rect b="b" l="l" r="r" t="t"/>
              <a:pathLst>
                <a:path extrusionOk="0" h="207" w="282">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7285600" y="2239275"/>
              <a:ext cx="100925" cy="136800"/>
            </a:xfrm>
            <a:custGeom>
              <a:rect b="b" l="l" r="r" t="t"/>
              <a:pathLst>
                <a:path extrusionOk="0" h="5472" w="4037">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7363975" y="2128575"/>
              <a:ext cx="28400" cy="57600"/>
            </a:xfrm>
            <a:custGeom>
              <a:rect b="b" l="l" r="r" t="t"/>
              <a:pathLst>
                <a:path extrusionOk="0" h="2304" w="1136">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7244400" y="2124650"/>
              <a:ext cx="47900" cy="58425"/>
            </a:xfrm>
            <a:custGeom>
              <a:rect b="b" l="l" r="r" t="t"/>
              <a:pathLst>
                <a:path extrusionOk="0" h="2337" w="1916">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7344350" y="2185175"/>
              <a:ext cx="40300" cy="21425"/>
            </a:xfrm>
            <a:custGeom>
              <a:rect b="b" l="l" r="r" t="t"/>
              <a:pathLst>
                <a:path extrusionOk="0" h="857" w="1612">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7335025" y="2181750"/>
              <a:ext cx="21300" cy="11175"/>
            </a:xfrm>
            <a:custGeom>
              <a:rect b="b" l="l" r="r" t="t"/>
              <a:pathLst>
                <a:path extrusionOk="0" h="447" w="852">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7281425" y="2033825"/>
              <a:ext cx="160975" cy="109575"/>
            </a:xfrm>
            <a:custGeom>
              <a:rect b="b" l="l" r="r" t="t"/>
              <a:pathLst>
                <a:path extrusionOk="0" h="4383" w="6439">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7298950" y="2249300"/>
              <a:ext cx="83400" cy="23850"/>
            </a:xfrm>
            <a:custGeom>
              <a:rect b="b" l="l" r="r" t="t"/>
              <a:pathLst>
                <a:path extrusionOk="0" h="954" w="3336">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7348975" y="2216900"/>
              <a:ext cx="30050" cy="34075"/>
            </a:xfrm>
            <a:custGeom>
              <a:rect b="b" l="l" r="r" t="t"/>
              <a:pathLst>
                <a:path extrusionOk="0" h="1363" w="1202">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 name="Google Shape;79;p2"/>
          <p:cNvGrpSpPr/>
          <p:nvPr/>
        </p:nvGrpSpPr>
        <p:grpSpPr>
          <a:xfrm>
            <a:off x="7545763" y="599800"/>
            <a:ext cx="742225" cy="1554100"/>
            <a:chOff x="7561625" y="125650"/>
            <a:chExt cx="742225" cy="1554100"/>
          </a:xfrm>
        </p:grpSpPr>
        <p:sp>
          <p:nvSpPr>
            <p:cNvPr id="80" name="Google Shape;80;p2"/>
            <p:cNvSpPr/>
            <p:nvPr/>
          </p:nvSpPr>
          <p:spPr>
            <a:xfrm>
              <a:off x="7741750" y="125650"/>
              <a:ext cx="170125" cy="159750"/>
            </a:xfrm>
            <a:custGeom>
              <a:rect b="b" l="l" r="r" t="t"/>
              <a:pathLst>
                <a:path extrusionOk="0" h="6390" w="6805">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8016125" y="1526275"/>
              <a:ext cx="194325" cy="146800"/>
            </a:xfrm>
            <a:custGeom>
              <a:rect b="b" l="l" r="r" t="t"/>
              <a:pathLst>
                <a:path extrusionOk="0" h="5872" w="7773">
                  <a:moveTo>
                    <a:pt x="2936" y="0"/>
                  </a:moveTo>
                  <a:lnTo>
                    <a:pt x="0" y="2302"/>
                  </a:lnTo>
                  <a:lnTo>
                    <a:pt x="1635" y="5871"/>
                  </a:lnTo>
                  <a:lnTo>
                    <a:pt x="7772" y="2469"/>
                  </a:lnTo>
                  <a:lnTo>
                    <a:pt x="3970" y="2302"/>
                  </a:lnTo>
                  <a:lnTo>
                    <a:pt x="2936"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7561625" y="1505425"/>
              <a:ext cx="145975" cy="174325"/>
            </a:xfrm>
            <a:custGeom>
              <a:rect b="b" l="l" r="r" t="t"/>
              <a:pathLst>
                <a:path extrusionOk="0" h="6973" w="5839">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7604050" y="907500"/>
              <a:ext cx="92700" cy="138450"/>
            </a:xfrm>
            <a:custGeom>
              <a:rect b="b" l="l" r="r" t="t"/>
              <a:pathLst>
                <a:path extrusionOk="0" h="5538" w="3708">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8178725" y="540725"/>
              <a:ext cx="125125" cy="87425"/>
            </a:xfrm>
            <a:custGeom>
              <a:rect b="b" l="l" r="r" t="t"/>
              <a:pathLst>
                <a:path extrusionOk="0" h="3497" w="5005">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8217925" y="565575"/>
              <a:ext cx="16800" cy="43625"/>
            </a:xfrm>
            <a:custGeom>
              <a:rect b="b" l="l" r="r" t="t"/>
              <a:pathLst>
                <a:path extrusionOk="0" h="1745" w="672">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7863500" y="390200"/>
              <a:ext cx="351125" cy="313250"/>
            </a:xfrm>
            <a:custGeom>
              <a:rect b="b" l="l" r="r" t="t"/>
              <a:pathLst>
                <a:path extrusionOk="0" h="12530" w="14045">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7582475" y="784075"/>
              <a:ext cx="386975" cy="816450"/>
            </a:xfrm>
            <a:custGeom>
              <a:rect b="b" l="l" r="r" t="t"/>
              <a:pathLst>
                <a:path extrusionOk="0" h="32658" w="15479">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7697550" y="749050"/>
              <a:ext cx="422825" cy="871475"/>
            </a:xfrm>
            <a:custGeom>
              <a:rect b="b" l="l" r="r" t="t"/>
              <a:pathLst>
                <a:path extrusionOk="0" h="34859" w="16913">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7699225" y="386300"/>
              <a:ext cx="269375" cy="432825"/>
            </a:xfrm>
            <a:custGeom>
              <a:rect b="b" l="l" r="r" t="t"/>
              <a:pathLst>
                <a:path extrusionOk="0" h="17313" w="10775">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7762600" y="161975"/>
              <a:ext cx="146800" cy="176175"/>
            </a:xfrm>
            <a:custGeom>
              <a:rect b="b" l="l" r="r" t="t"/>
              <a:pathLst>
                <a:path extrusionOk="0" h="7047" w="5872">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7790950" y="322925"/>
              <a:ext cx="87600" cy="119075"/>
            </a:xfrm>
            <a:custGeom>
              <a:rect b="b" l="l" r="r" t="t"/>
              <a:pathLst>
                <a:path extrusionOk="0" h="4763" w="3504">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7739700" y="248700"/>
              <a:ext cx="37100" cy="50500"/>
            </a:xfrm>
            <a:custGeom>
              <a:rect b="b" l="l" r="r" t="t"/>
              <a:pathLst>
                <a:path extrusionOk="0" h="2020" w="1484">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7795025" y="237025"/>
              <a:ext cx="7625" cy="5575"/>
            </a:xfrm>
            <a:custGeom>
              <a:rect b="b" l="l" r="r" t="t"/>
              <a:pathLst>
                <a:path extrusionOk="0" h="223" w="305">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7864700" y="226800"/>
              <a:ext cx="7175" cy="5450"/>
            </a:xfrm>
            <a:custGeom>
              <a:rect b="b" l="l" r="r" t="t"/>
              <a:pathLst>
                <a:path extrusionOk="0" h="218" w="287">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7806175" y="272325"/>
              <a:ext cx="49650" cy="18650"/>
            </a:xfrm>
            <a:custGeom>
              <a:rect b="b" l="l" r="r" t="t"/>
              <a:pathLst>
                <a:path extrusionOk="0" h="746" w="1986">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7801800" y="269000"/>
              <a:ext cx="13375" cy="14325"/>
            </a:xfrm>
            <a:custGeom>
              <a:rect b="b" l="l" r="r" t="t"/>
              <a:pathLst>
                <a:path extrusionOk="0" h="573" w="535">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7832650" y="223875"/>
              <a:ext cx="28375" cy="46700"/>
            </a:xfrm>
            <a:custGeom>
              <a:rect b="b" l="l" r="r" t="t"/>
              <a:pathLst>
                <a:path extrusionOk="0" h="1868" w="1135">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7631675" y="431800"/>
              <a:ext cx="188475" cy="522425"/>
            </a:xfrm>
            <a:custGeom>
              <a:rect b="b" l="l" r="r" t="t"/>
              <a:pathLst>
                <a:path extrusionOk="0" h="20897" w="7539">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7780950" y="870175"/>
              <a:ext cx="287725" cy="714850"/>
            </a:xfrm>
            <a:custGeom>
              <a:rect b="b" l="l" r="r" t="t"/>
              <a:pathLst>
                <a:path extrusionOk="0" h="28594" w="11509">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8089500" y="1579425"/>
              <a:ext cx="38225" cy="27925"/>
            </a:xfrm>
            <a:custGeom>
              <a:rect b="b" l="l" r="r" t="t"/>
              <a:pathLst>
                <a:path extrusionOk="0" h="1117" w="1529">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8100075" y="1584325"/>
              <a:ext cx="32600" cy="29075"/>
            </a:xfrm>
            <a:custGeom>
              <a:rect b="b" l="l" r="r" t="t"/>
              <a:pathLst>
                <a:path extrusionOk="0" h="1163" w="1304">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8087000" y="1543875"/>
              <a:ext cx="55375" cy="44975"/>
            </a:xfrm>
            <a:custGeom>
              <a:rect b="b" l="l" r="r" t="t"/>
              <a:pathLst>
                <a:path extrusionOk="0" h="1799" w="2215">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7563300" y="1578800"/>
              <a:ext cx="134050" cy="84600"/>
            </a:xfrm>
            <a:custGeom>
              <a:rect b="b" l="l" r="r" t="t"/>
              <a:pathLst>
                <a:path extrusionOk="0" h="3384" w="5362">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7645450" y="1592675"/>
              <a:ext cx="36300" cy="23700"/>
            </a:xfrm>
            <a:custGeom>
              <a:rect b="b" l="l" r="r" t="t"/>
              <a:pathLst>
                <a:path extrusionOk="0" h="948" w="1452">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7647775" y="1586800"/>
              <a:ext cx="21450" cy="13725"/>
            </a:xfrm>
            <a:custGeom>
              <a:rect b="b" l="l" r="r" t="t"/>
              <a:pathLst>
                <a:path extrusionOk="0" h="549" w="858">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7648350" y="1570175"/>
              <a:ext cx="34225" cy="27075"/>
            </a:xfrm>
            <a:custGeom>
              <a:rect b="b" l="l" r="r" t="t"/>
              <a:pathLst>
                <a:path extrusionOk="0" h="1083" w="1369">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8056150" y="1587750"/>
              <a:ext cx="145800" cy="80900"/>
            </a:xfrm>
            <a:custGeom>
              <a:rect b="b" l="l" r="r" t="t"/>
              <a:pathLst>
                <a:path extrusionOk="0" h="3236" w="5832">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7632500" y="1179325"/>
              <a:ext cx="174025" cy="387550"/>
            </a:xfrm>
            <a:custGeom>
              <a:rect b="b" l="l" r="r" t="t"/>
              <a:pathLst>
                <a:path extrusionOk="0" h="15502" w="6961">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7745925" y="833775"/>
              <a:ext cx="63800" cy="49800"/>
            </a:xfrm>
            <a:custGeom>
              <a:rect b="b" l="l" r="r" t="t"/>
              <a:pathLst>
                <a:path extrusionOk="0" h="1992" w="2552">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7792625" y="331250"/>
              <a:ext cx="73400" cy="10475"/>
            </a:xfrm>
            <a:custGeom>
              <a:rect b="b" l="l" r="r" t="t"/>
              <a:pathLst>
                <a:path extrusionOk="0" h="419" w="2936">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7713400" y="453000"/>
              <a:ext cx="90100" cy="500400"/>
            </a:xfrm>
            <a:custGeom>
              <a:rect b="b" l="l" r="r" t="t"/>
              <a:pathLst>
                <a:path extrusionOk="0" h="20016" w="3604">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7986100" y="590275"/>
              <a:ext cx="28150" cy="51575"/>
            </a:xfrm>
            <a:custGeom>
              <a:rect b="b" l="l" r="r" t="t"/>
              <a:pathLst>
                <a:path extrusionOk="0" h="2063" w="1126">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7640875" y="788075"/>
              <a:ext cx="95075" cy="27725"/>
            </a:xfrm>
            <a:custGeom>
              <a:rect b="b" l="l" r="r" t="t"/>
              <a:pathLst>
                <a:path extrusionOk="0" h="1109" w="3803">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7631075" y="846450"/>
              <a:ext cx="95350" cy="33725"/>
            </a:xfrm>
            <a:custGeom>
              <a:rect b="b" l="l" r="r" t="t"/>
              <a:pathLst>
                <a:path extrusionOk="0" h="1349" w="3814">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7636800" y="818625"/>
              <a:ext cx="95800" cy="30525"/>
            </a:xfrm>
            <a:custGeom>
              <a:rect b="b" l="l" r="r" t="t"/>
              <a:pathLst>
                <a:path extrusionOk="0" h="1221" w="3832">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7755100" y="725700"/>
              <a:ext cx="213500" cy="23375"/>
            </a:xfrm>
            <a:custGeom>
              <a:rect b="b" l="l" r="r" t="t"/>
              <a:pathLst>
                <a:path extrusionOk="0" h="935" w="854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7764275" y="682325"/>
              <a:ext cx="209350" cy="18375"/>
            </a:xfrm>
            <a:custGeom>
              <a:rect b="b" l="l" r="r" t="t"/>
              <a:pathLst>
                <a:path extrusionOk="0" h="735" w="8374">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7747600" y="762400"/>
              <a:ext cx="221850" cy="23375"/>
            </a:xfrm>
            <a:custGeom>
              <a:rect b="b" l="l" r="r" t="t"/>
              <a:pathLst>
                <a:path extrusionOk="0" h="935" w="8874">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8107850" y="573925"/>
              <a:ext cx="31725" cy="84600"/>
            </a:xfrm>
            <a:custGeom>
              <a:rect b="b" l="l" r="r" t="t"/>
              <a:pathLst>
                <a:path extrusionOk="0" h="3384" w="1269">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8131200" y="562250"/>
              <a:ext cx="45650" cy="87425"/>
            </a:xfrm>
            <a:custGeom>
              <a:rect b="b" l="l" r="r" t="t"/>
              <a:pathLst>
                <a:path extrusionOk="0" h="3497" w="1826">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8077000" y="582125"/>
              <a:ext cx="37325" cy="92575"/>
            </a:xfrm>
            <a:custGeom>
              <a:rect b="b" l="l" r="r" t="t"/>
              <a:pathLst>
                <a:path extrusionOk="0" h="3703" w="1493">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2"/>
          <p:cNvGrpSpPr/>
          <p:nvPr/>
        </p:nvGrpSpPr>
        <p:grpSpPr>
          <a:xfrm rot="1586216">
            <a:off x="6429292" y="3984770"/>
            <a:ext cx="784728" cy="1674653"/>
            <a:chOff x="5909625" y="3402475"/>
            <a:chExt cx="784750" cy="1674700"/>
          </a:xfrm>
        </p:grpSpPr>
        <p:sp>
          <p:nvSpPr>
            <p:cNvPr id="123" name="Google Shape;123;p2"/>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2"/>
          <p:cNvGrpSpPr/>
          <p:nvPr/>
        </p:nvGrpSpPr>
        <p:grpSpPr>
          <a:xfrm rot="-373388">
            <a:off x="239694" y="138541"/>
            <a:ext cx="718870" cy="1429490"/>
            <a:chOff x="4814675" y="3717725"/>
            <a:chExt cx="718875" cy="1429500"/>
          </a:xfrm>
        </p:grpSpPr>
        <p:sp>
          <p:nvSpPr>
            <p:cNvPr id="161" name="Google Shape;161;p2"/>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2"/>
          <p:cNvGrpSpPr/>
          <p:nvPr/>
        </p:nvGrpSpPr>
        <p:grpSpPr>
          <a:xfrm>
            <a:off x="8512038" y="1915238"/>
            <a:ext cx="627975" cy="1457875"/>
            <a:chOff x="6277375" y="207700"/>
            <a:chExt cx="627975" cy="1457875"/>
          </a:xfrm>
        </p:grpSpPr>
        <p:sp>
          <p:nvSpPr>
            <p:cNvPr id="223" name="Google Shape;223;p2"/>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 name="Google Shape;296;p2"/>
          <p:cNvGrpSpPr/>
          <p:nvPr/>
        </p:nvGrpSpPr>
        <p:grpSpPr>
          <a:xfrm>
            <a:off x="1346575" y="2461725"/>
            <a:ext cx="880675" cy="1381250"/>
            <a:chOff x="4678725" y="213425"/>
            <a:chExt cx="880675" cy="1381250"/>
          </a:xfrm>
        </p:grpSpPr>
        <p:sp>
          <p:nvSpPr>
            <p:cNvPr id="297" name="Google Shape;297;p2"/>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 name="Google Shape;395;p2"/>
          <p:cNvGrpSpPr/>
          <p:nvPr/>
        </p:nvGrpSpPr>
        <p:grpSpPr>
          <a:xfrm>
            <a:off x="8359850" y="4109363"/>
            <a:ext cx="932350" cy="1637175"/>
            <a:chOff x="8451425" y="3510050"/>
            <a:chExt cx="932350" cy="1637175"/>
          </a:xfrm>
        </p:grpSpPr>
        <p:sp>
          <p:nvSpPr>
            <p:cNvPr id="396" name="Google Shape;396;p2"/>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9" name="Google Shape;539;p2"/>
          <p:cNvGrpSpPr/>
          <p:nvPr/>
        </p:nvGrpSpPr>
        <p:grpSpPr>
          <a:xfrm rot="871439">
            <a:off x="7743317" y="2854885"/>
            <a:ext cx="626337" cy="1655148"/>
            <a:chOff x="7905200" y="2089425"/>
            <a:chExt cx="626300" cy="1655050"/>
          </a:xfrm>
        </p:grpSpPr>
        <p:sp>
          <p:nvSpPr>
            <p:cNvPr id="540" name="Google Shape;540;p2"/>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 name="Google Shape;609;p2"/>
          <p:cNvGrpSpPr/>
          <p:nvPr/>
        </p:nvGrpSpPr>
        <p:grpSpPr>
          <a:xfrm rot="518340">
            <a:off x="-18321" y="1747503"/>
            <a:ext cx="819730" cy="1691432"/>
            <a:chOff x="8941775" y="1754475"/>
            <a:chExt cx="819775" cy="1691525"/>
          </a:xfrm>
        </p:grpSpPr>
        <p:sp>
          <p:nvSpPr>
            <p:cNvPr id="610" name="Google Shape;610;p2"/>
            <p:cNvSpPr/>
            <p:nvPr/>
          </p:nvSpPr>
          <p:spPr>
            <a:xfrm>
              <a:off x="9195300" y="1758700"/>
              <a:ext cx="308575" cy="311150"/>
            </a:xfrm>
            <a:custGeom>
              <a:rect b="b" l="l" r="r" t="t"/>
              <a:pathLst>
                <a:path extrusionOk="0" h="12446" w="12343">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
            <p:cNvSpPr/>
            <p:nvPr/>
          </p:nvSpPr>
          <p:spPr>
            <a:xfrm>
              <a:off x="9035175" y="2506150"/>
              <a:ext cx="405325" cy="870650"/>
            </a:xfrm>
            <a:custGeom>
              <a:rect b="b" l="l" r="r" t="t"/>
              <a:pathLst>
                <a:path extrusionOk="0" h="34826" w="16213">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
            <p:cNvSpPr/>
            <p:nvPr/>
          </p:nvSpPr>
          <p:spPr>
            <a:xfrm>
              <a:off x="9056025" y="2516975"/>
              <a:ext cx="87600" cy="768925"/>
            </a:xfrm>
            <a:custGeom>
              <a:rect b="b" l="l" r="r" t="t"/>
              <a:pathLst>
                <a:path extrusionOk="0" h="30757" w="3504">
                  <a:moveTo>
                    <a:pt x="3503" y="1"/>
                  </a:moveTo>
                  <a:lnTo>
                    <a:pt x="1" y="30756"/>
                  </a:lnTo>
                  <a:cubicBezTo>
                    <a:pt x="1702" y="20582"/>
                    <a:pt x="2869" y="10308"/>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
            <p:cNvSpPr/>
            <p:nvPr/>
          </p:nvSpPr>
          <p:spPr>
            <a:xfrm>
              <a:off x="9184450" y="2622050"/>
              <a:ext cx="85100" cy="688850"/>
            </a:xfrm>
            <a:custGeom>
              <a:rect b="b" l="l" r="r" t="t"/>
              <a:pathLst>
                <a:path extrusionOk="0" h="27554" w="3404">
                  <a:moveTo>
                    <a:pt x="3403" y="1"/>
                  </a:moveTo>
                  <a:lnTo>
                    <a:pt x="1" y="27554"/>
                  </a:lnTo>
                  <a:cubicBezTo>
                    <a:pt x="1368" y="18047"/>
                    <a:pt x="2603" y="9608"/>
                    <a:pt x="34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
            <p:cNvSpPr/>
            <p:nvPr/>
          </p:nvSpPr>
          <p:spPr>
            <a:xfrm>
              <a:off x="9020400" y="2578700"/>
              <a:ext cx="88200" cy="167650"/>
            </a:xfrm>
            <a:custGeom>
              <a:rect b="b" l="l" r="r" t="t"/>
              <a:pathLst>
                <a:path extrusionOk="0" h="6706" w="3528">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
            <p:cNvSpPr/>
            <p:nvPr/>
          </p:nvSpPr>
          <p:spPr>
            <a:xfrm>
              <a:off x="9123575" y="2031150"/>
              <a:ext cx="386975" cy="509200"/>
            </a:xfrm>
            <a:custGeom>
              <a:rect b="b" l="l" r="r" t="t"/>
              <a:pathLst>
                <a:path extrusionOk="0" h="20368" w="15479">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
            <p:cNvSpPr/>
            <p:nvPr/>
          </p:nvSpPr>
          <p:spPr>
            <a:xfrm>
              <a:off x="9020175" y="2034975"/>
              <a:ext cx="286900" cy="582250"/>
            </a:xfrm>
            <a:custGeom>
              <a:rect b="b" l="l" r="r" t="t"/>
              <a:pathLst>
                <a:path extrusionOk="0" h="23290" w="11476">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
            <p:cNvSpPr/>
            <p:nvPr/>
          </p:nvSpPr>
          <p:spPr>
            <a:xfrm>
              <a:off x="9608925" y="2187575"/>
              <a:ext cx="152625" cy="137625"/>
            </a:xfrm>
            <a:custGeom>
              <a:rect b="b" l="l" r="r" t="t"/>
              <a:pathLst>
                <a:path extrusionOk="0" h="5505" w="6105">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
            <p:cNvSpPr/>
            <p:nvPr/>
          </p:nvSpPr>
          <p:spPr>
            <a:xfrm>
              <a:off x="9658950" y="2235125"/>
              <a:ext cx="20050" cy="58825"/>
            </a:xfrm>
            <a:custGeom>
              <a:rect b="b" l="l" r="r" t="t"/>
              <a:pathLst>
                <a:path extrusionOk="0" h="2353" w="802">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
            <p:cNvSpPr/>
            <p:nvPr/>
          </p:nvSpPr>
          <p:spPr>
            <a:xfrm>
              <a:off x="9405450" y="2095025"/>
              <a:ext cx="276050" cy="367450"/>
            </a:xfrm>
            <a:custGeom>
              <a:rect b="b" l="l" r="r" t="t"/>
              <a:pathLst>
                <a:path extrusionOk="0" h="14698" w="11042">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
            <p:cNvSpPr/>
            <p:nvPr/>
          </p:nvSpPr>
          <p:spPr>
            <a:xfrm>
              <a:off x="9591575" y="2281600"/>
              <a:ext cx="79700" cy="59625"/>
            </a:xfrm>
            <a:custGeom>
              <a:rect b="b" l="l" r="r" t="t"/>
              <a:pathLst>
                <a:path extrusionOk="0" h="2385" w="3188">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
            <p:cNvSpPr/>
            <p:nvPr/>
          </p:nvSpPr>
          <p:spPr>
            <a:xfrm>
              <a:off x="9019375" y="2582300"/>
              <a:ext cx="100050" cy="15950"/>
            </a:xfrm>
            <a:custGeom>
              <a:rect b="b" l="l" r="r" t="t"/>
              <a:pathLst>
                <a:path extrusionOk="0" h="638" w="4002">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
            <p:cNvSpPr/>
            <p:nvPr/>
          </p:nvSpPr>
          <p:spPr>
            <a:xfrm>
              <a:off x="9146100" y="3310050"/>
              <a:ext cx="174300" cy="135950"/>
            </a:xfrm>
            <a:custGeom>
              <a:rect b="b" l="l" r="r" t="t"/>
              <a:pathLst>
                <a:path extrusionOk="0" h="5438" w="6972">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
            <p:cNvSpPr/>
            <p:nvPr/>
          </p:nvSpPr>
          <p:spPr>
            <a:xfrm>
              <a:off x="8943450" y="3285875"/>
              <a:ext cx="183475" cy="116775"/>
            </a:xfrm>
            <a:custGeom>
              <a:rect b="b" l="l" r="r" t="t"/>
              <a:pathLst>
                <a:path extrusionOk="0" h="4671" w="7339">
                  <a:moveTo>
                    <a:pt x="3670" y="0"/>
                  </a:moveTo>
                  <a:lnTo>
                    <a:pt x="3336" y="2168"/>
                  </a:lnTo>
                  <a:lnTo>
                    <a:pt x="0" y="3603"/>
                  </a:lnTo>
                  <a:lnTo>
                    <a:pt x="6505" y="4670"/>
                  </a:lnTo>
                  <a:lnTo>
                    <a:pt x="7339" y="834"/>
                  </a:lnTo>
                  <a:lnTo>
                    <a:pt x="3670"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
            <p:cNvSpPr/>
            <p:nvPr/>
          </p:nvSpPr>
          <p:spPr>
            <a:xfrm>
              <a:off x="9328725" y="2092975"/>
              <a:ext cx="20875" cy="108400"/>
            </a:xfrm>
            <a:custGeom>
              <a:rect b="b" l="l" r="r" t="t"/>
              <a:pathLst>
                <a:path extrusionOk="0" h="4336" w="835">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
            <p:cNvSpPr/>
            <p:nvPr/>
          </p:nvSpPr>
          <p:spPr>
            <a:xfrm>
              <a:off x="9353750" y="2120450"/>
              <a:ext cx="3775" cy="3975"/>
            </a:xfrm>
            <a:custGeom>
              <a:rect b="b" l="l" r="r" t="t"/>
              <a:pathLst>
                <a:path extrusionOk="0" h="159" w="151">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
            <p:cNvSpPr/>
            <p:nvPr/>
          </p:nvSpPr>
          <p:spPr>
            <a:xfrm>
              <a:off x="9349575" y="2142550"/>
              <a:ext cx="5025" cy="3350"/>
            </a:xfrm>
            <a:custGeom>
              <a:rect b="b" l="l" r="r" t="t"/>
              <a:pathLst>
                <a:path extrusionOk="0" h="134" w="201">
                  <a:moveTo>
                    <a:pt x="134" y="0"/>
                  </a:moveTo>
                  <a:cubicBezTo>
                    <a:pt x="0" y="0"/>
                    <a:pt x="0" y="134"/>
                    <a:pt x="100" y="134"/>
                  </a:cubicBezTo>
                  <a:cubicBezTo>
                    <a:pt x="167" y="134"/>
                    <a:pt x="20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
            <p:cNvSpPr/>
            <p:nvPr/>
          </p:nvSpPr>
          <p:spPr>
            <a:xfrm>
              <a:off x="9277025" y="2049425"/>
              <a:ext cx="65075" cy="62300"/>
            </a:xfrm>
            <a:custGeom>
              <a:rect b="b" l="l" r="r" t="t"/>
              <a:pathLst>
                <a:path extrusionOk="0" h="2492" w="2603">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
            <p:cNvSpPr/>
            <p:nvPr/>
          </p:nvSpPr>
          <p:spPr>
            <a:xfrm>
              <a:off x="9360425" y="2057000"/>
              <a:ext cx="63400" cy="53500"/>
            </a:xfrm>
            <a:custGeom>
              <a:rect b="b" l="l" r="r" t="t"/>
              <a:pathLst>
                <a:path extrusionOk="0" h="2140" w="2536">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
            <p:cNvSpPr/>
            <p:nvPr/>
          </p:nvSpPr>
          <p:spPr>
            <a:xfrm>
              <a:off x="9121075" y="2212525"/>
              <a:ext cx="84450" cy="291775"/>
            </a:xfrm>
            <a:custGeom>
              <a:rect b="b" l="l" r="r" t="t"/>
              <a:pathLst>
                <a:path extrusionOk="0" h="11671" w="3378">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
            <p:cNvSpPr/>
            <p:nvPr/>
          </p:nvSpPr>
          <p:spPr>
            <a:xfrm>
              <a:off x="9173625" y="2378075"/>
              <a:ext cx="91750" cy="70225"/>
            </a:xfrm>
            <a:custGeom>
              <a:rect b="b" l="l" r="r" t="t"/>
              <a:pathLst>
                <a:path extrusionOk="0" h="2809" w="367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
            <p:cNvSpPr/>
            <p:nvPr/>
          </p:nvSpPr>
          <p:spPr>
            <a:xfrm>
              <a:off x="9356250" y="2383775"/>
              <a:ext cx="80900" cy="87375"/>
            </a:xfrm>
            <a:custGeom>
              <a:rect b="b" l="l" r="r" t="t"/>
              <a:pathLst>
                <a:path extrusionOk="0" h="3495" w="3236">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
            <p:cNvSpPr/>
            <p:nvPr/>
          </p:nvSpPr>
          <p:spPr>
            <a:xfrm>
              <a:off x="9213400" y="3376775"/>
              <a:ext cx="40300" cy="9750"/>
            </a:xfrm>
            <a:custGeom>
              <a:rect b="b" l="l" r="r" t="t"/>
              <a:pathLst>
                <a:path extrusionOk="0" h="390" w="1612">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
            <p:cNvSpPr/>
            <p:nvPr/>
          </p:nvSpPr>
          <p:spPr>
            <a:xfrm>
              <a:off x="9228650" y="3383425"/>
              <a:ext cx="31725" cy="10050"/>
            </a:xfrm>
            <a:custGeom>
              <a:rect b="b" l="l" r="r" t="t"/>
              <a:pathLst>
                <a:path extrusionOk="0" h="402" w="1269">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
            <p:cNvSpPr/>
            <p:nvPr/>
          </p:nvSpPr>
          <p:spPr>
            <a:xfrm>
              <a:off x="9223650" y="3346750"/>
              <a:ext cx="47025" cy="29425"/>
            </a:xfrm>
            <a:custGeom>
              <a:rect b="b" l="l" r="r" t="t"/>
              <a:pathLst>
                <a:path extrusionOk="0" h="1177" w="1881">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
            <p:cNvSpPr/>
            <p:nvPr/>
          </p:nvSpPr>
          <p:spPr>
            <a:xfrm>
              <a:off x="9165275" y="3311100"/>
              <a:ext cx="9200" cy="95500"/>
            </a:xfrm>
            <a:custGeom>
              <a:rect b="b" l="l" r="r" t="t"/>
              <a:pathLst>
                <a:path extrusionOk="0" h="3820" w="368">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
            <p:cNvSpPr/>
            <p:nvPr/>
          </p:nvSpPr>
          <p:spPr>
            <a:xfrm>
              <a:off x="9141100" y="3404275"/>
              <a:ext cx="175975" cy="29225"/>
            </a:xfrm>
            <a:custGeom>
              <a:rect b="b" l="l" r="r" t="t"/>
              <a:pathLst>
                <a:path extrusionOk="0" h="1169" w="7039">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
            <p:cNvSpPr/>
            <p:nvPr/>
          </p:nvSpPr>
          <p:spPr>
            <a:xfrm>
              <a:off x="9098550" y="3305250"/>
              <a:ext cx="10050" cy="93025"/>
            </a:xfrm>
            <a:custGeom>
              <a:rect b="b" l="l" r="r" t="t"/>
              <a:pathLst>
                <a:path extrusionOk="0" h="3721" w="402">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
            <p:cNvSpPr/>
            <p:nvPr/>
          </p:nvSpPr>
          <p:spPr>
            <a:xfrm>
              <a:off x="8941775" y="3372600"/>
              <a:ext cx="164325" cy="21700"/>
            </a:xfrm>
            <a:custGeom>
              <a:rect b="b" l="l" r="r" t="t"/>
              <a:pathLst>
                <a:path extrusionOk="0" h="868" w="6573">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
            <p:cNvSpPr/>
            <p:nvPr/>
          </p:nvSpPr>
          <p:spPr>
            <a:xfrm>
              <a:off x="9016275" y="3343050"/>
              <a:ext cx="15600" cy="17900"/>
            </a:xfrm>
            <a:custGeom>
              <a:rect b="b" l="l" r="r" t="t"/>
              <a:pathLst>
                <a:path extrusionOk="0" h="716" w="624">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
            <p:cNvSpPr/>
            <p:nvPr/>
          </p:nvSpPr>
          <p:spPr>
            <a:xfrm>
              <a:off x="9025175" y="3341750"/>
              <a:ext cx="15025" cy="14425"/>
            </a:xfrm>
            <a:custGeom>
              <a:rect b="b" l="l" r="r" t="t"/>
              <a:pathLst>
                <a:path extrusionOk="0" h="577" w="601">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
            <p:cNvSpPr/>
            <p:nvPr/>
          </p:nvSpPr>
          <p:spPr>
            <a:xfrm>
              <a:off x="9027700" y="3333175"/>
              <a:ext cx="24175" cy="13600"/>
            </a:xfrm>
            <a:custGeom>
              <a:rect b="b" l="l" r="r" t="t"/>
              <a:pathLst>
                <a:path extrusionOk="0" h="544" w="967">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
            <p:cNvSpPr/>
            <p:nvPr/>
          </p:nvSpPr>
          <p:spPr>
            <a:xfrm>
              <a:off x="9006825" y="3303500"/>
              <a:ext cx="37450" cy="30425"/>
            </a:xfrm>
            <a:custGeom>
              <a:rect b="b" l="l" r="r" t="t"/>
              <a:pathLst>
                <a:path extrusionOk="0" h="1217" w="1498">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
            <p:cNvSpPr/>
            <p:nvPr/>
          </p:nvSpPr>
          <p:spPr>
            <a:xfrm>
              <a:off x="9294525" y="1770450"/>
              <a:ext cx="192675" cy="209375"/>
            </a:xfrm>
            <a:custGeom>
              <a:rect b="b" l="l" r="r" t="t"/>
              <a:pathLst>
                <a:path extrusionOk="0" h="8375" w="7707">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
            <p:cNvSpPr/>
            <p:nvPr/>
          </p:nvSpPr>
          <p:spPr>
            <a:xfrm>
              <a:off x="9307875" y="1947400"/>
              <a:ext cx="120950" cy="147525"/>
            </a:xfrm>
            <a:custGeom>
              <a:rect b="b" l="l" r="r" t="t"/>
              <a:pathLst>
                <a:path extrusionOk="0" h="5901" w="4838">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
            <p:cNvSpPr/>
            <p:nvPr/>
          </p:nvSpPr>
          <p:spPr>
            <a:xfrm>
              <a:off x="9452975" y="1886125"/>
              <a:ext cx="43400" cy="57750"/>
            </a:xfrm>
            <a:custGeom>
              <a:rect b="b" l="l" r="r" t="t"/>
              <a:pathLst>
                <a:path extrusionOk="0" h="2310" w="1736">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
            <p:cNvSpPr/>
            <p:nvPr/>
          </p:nvSpPr>
          <p:spPr>
            <a:xfrm>
              <a:off x="9354575" y="1832325"/>
              <a:ext cx="57575" cy="65625"/>
            </a:xfrm>
            <a:custGeom>
              <a:rect b="b" l="l" r="r" t="t"/>
              <a:pathLst>
                <a:path extrusionOk="0" h="2625" w="2303">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
            <p:cNvSpPr/>
            <p:nvPr/>
          </p:nvSpPr>
          <p:spPr>
            <a:xfrm>
              <a:off x="9432975" y="1864025"/>
              <a:ext cx="7300" cy="6500"/>
            </a:xfrm>
            <a:custGeom>
              <a:rect b="b" l="l" r="r" t="t"/>
              <a:pathLst>
                <a:path extrusionOk="0" h="260" w="292">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
            <p:cNvSpPr/>
            <p:nvPr/>
          </p:nvSpPr>
          <p:spPr>
            <a:xfrm>
              <a:off x="9353750" y="1839000"/>
              <a:ext cx="8700" cy="6100"/>
            </a:xfrm>
            <a:custGeom>
              <a:rect b="b" l="l" r="r" t="t"/>
              <a:pathLst>
                <a:path extrusionOk="0" h="244" w="348">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
            <p:cNvSpPr/>
            <p:nvPr/>
          </p:nvSpPr>
          <p:spPr>
            <a:xfrm>
              <a:off x="9362925" y="1904525"/>
              <a:ext cx="58400" cy="15475"/>
            </a:xfrm>
            <a:custGeom>
              <a:rect b="b" l="l" r="r" t="t"/>
              <a:pathLst>
                <a:path extrusionOk="0" h="619" w="2336">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
            <p:cNvSpPr/>
            <p:nvPr/>
          </p:nvSpPr>
          <p:spPr>
            <a:xfrm>
              <a:off x="9413775" y="1898900"/>
              <a:ext cx="13275" cy="18600"/>
            </a:xfrm>
            <a:custGeom>
              <a:rect b="b" l="l" r="r" t="t"/>
              <a:pathLst>
                <a:path extrusionOk="0" h="744" w="531">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
            <p:cNvSpPr/>
            <p:nvPr/>
          </p:nvSpPr>
          <p:spPr>
            <a:xfrm>
              <a:off x="9345400" y="1766825"/>
              <a:ext cx="130125" cy="77050"/>
            </a:xfrm>
            <a:custGeom>
              <a:rect b="b" l="l" r="r" t="t"/>
              <a:pathLst>
                <a:path extrusionOk="0" h="3082" w="5205">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
            <p:cNvSpPr/>
            <p:nvPr/>
          </p:nvSpPr>
          <p:spPr>
            <a:xfrm>
              <a:off x="9481325" y="1754475"/>
              <a:ext cx="57575" cy="53300"/>
            </a:xfrm>
            <a:custGeom>
              <a:rect b="b" l="l" r="r" t="t"/>
              <a:pathLst>
                <a:path extrusionOk="0" h="2132" w="2303">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
            <p:cNvSpPr/>
            <p:nvPr/>
          </p:nvSpPr>
          <p:spPr>
            <a:xfrm>
              <a:off x="9125250" y="2184750"/>
              <a:ext cx="61725" cy="22450"/>
            </a:xfrm>
            <a:custGeom>
              <a:rect b="b" l="l" r="r" t="t"/>
              <a:pathLst>
                <a:path extrusionOk="0" h="898" w="2469">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
            <p:cNvSpPr/>
            <p:nvPr/>
          </p:nvSpPr>
          <p:spPr>
            <a:xfrm>
              <a:off x="9149525" y="2154675"/>
              <a:ext cx="104175" cy="47100"/>
            </a:xfrm>
            <a:custGeom>
              <a:rect b="b" l="l" r="r" t="t"/>
              <a:pathLst>
                <a:path extrusionOk="0" h="1884" w="4167">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
            <p:cNvSpPr/>
            <p:nvPr/>
          </p:nvSpPr>
          <p:spPr>
            <a:xfrm>
              <a:off x="9182075" y="2114450"/>
              <a:ext cx="65375" cy="30375"/>
            </a:xfrm>
            <a:custGeom>
              <a:rect b="b" l="l" r="r" t="t"/>
              <a:pathLst>
                <a:path extrusionOk="0" h="1215" w="2615">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
            <p:cNvSpPr/>
            <p:nvPr/>
          </p:nvSpPr>
          <p:spPr>
            <a:xfrm>
              <a:off x="9214475" y="2083350"/>
              <a:ext cx="80075" cy="26700"/>
            </a:xfrm>
            <a:custGeom>
              <a:rect b="b" l="l" r="r" t="t"/>
              <a:pathLst>
                <a:path extrusionOk="0" h="1068" w="3203">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
            <p:cNvSpPr/>
            <p:nvPr/>
          </p:nvSpPr>
          <p:spPr>
            <a:xfrm>
              <a:off x="9308700" y="2221875"/>
              <a:ext cx="165975" cy="29375"/>
            </a:xfrm>
            <a:custGeom>
              <a:rect b="b" l="l" r="r" t="t"/>
              <a:pathLst>
                <a:path extrusionOk="0" h="1175" w="6639">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
            <p:cNvSpPr/>
            <p:nvPr/>
          </p:nvSpPr>
          <p:spPr>
            <a:xfrm>
              <a:off x="9364575" y="2184250"/>
              <a:ext cx="113450" cy="19200"/>
            </a:xfrm>
            <a:custGeom>
              <a:rect b="b" l="l" r="r" t="t"/>
              <a:pathLst>
                <a:path extrusionOk="0" h="768" w="4538">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
            <p:cNvSpPr/>
            <p:nvPr/>
          </p:nvSpPr>
          <p:spPr>
            <a:xfrm>
              <a:off x="9256350" y="2150025"/>
              <a:ext cx="215000" cy="16725"/>
            </a:xfrm>
            <a:custGeom>
              <a:rect b="b" l="l" r="r" t="t"/>
              <a:pathLst>
                <a:path extrusionOk="0" h="669" w="860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
            <p:cNvSpPr/>
            <p:nvPr/>
          </p:nvSpPr>
          <p:spPr>
            <a:xfrm>
              <a:off x="9411275" y="2125875"/>
              <a:ext cx="74250" cy="7525"/>
            </a:xfrm>
            <a:custGeom>
              <a:rect b="b" l="l" r="r" t="t"/>
              <a:pathLst>
                <a:path extrusionOk="0" h="301" w="297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
            <p:cNvSpPr/>
            <p:nvPr/>
          </p:nvSpPr>
          <p:spPr>
            <a:xfrm>
              <a:off x="9100300" y="2263025"/>
              <a:ext cx="36650" cy="5475"/>
            </a:xfrm>
            <a:custGeom>
              <a:rect b="b" l="l" r="r" t="t"/>
              <a:pathLst>
                <a:path extrusionOk="0" h="219" w="1466">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
            <p:cNvSpPr/>
            <p:nvPr/>
          </p:nvSpPr>
          <p:spPr>
            <a:xfrm>
              <a:off x="9114400" y="2226775"/>
              <a:ext cx="81750" cy="19200"/>
            </a:xfrm>
            <a:custGeom>
              <a:rect b="b" l="l" r="r" t="t"/>
              <a:pathLst>
                <a:path extrusionOk="0" h="768" w="327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
            <p:cNvSpPr/>
            <p:nvPr/>
          </p:nvSpPr>
          <p:spPr>
            <a:xfrm>
              <a:off x="9121900" y="2311925"/>
              <a:ext cx="47575" cy="10775"/>
            </a:xfrm>
            <a:custGeom>
              <a:rect b="b" l="l" r="r" t="t"/>
              <a:pathLst>
                <a:path extrusionOk="0" h="431" w="1903">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
            <p:cNvSpPr/>
            <p:nvPr/>
          </p:nvSpPr>
          <p:spPr>
            <a:xfrm>
              <a:off x="9071475" y="2355700"/>
              <a:ext cx="55400" cy="24550"/>
            </a:xfrm>
            <a:custGeom>
              <a:rect b="b" l="l" r="r" t="t"/>
              <a:pathLst>
                <a:path extrusionOk="0" h="982" w="2216">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
            <p:cNvSpPr/>
            <p:nvPr/>
          </p:nvSpPr>
          <p:spPr>
            <a:xfrm>
              <a:off x="9095275" y="2419625"/>
              <a:ext cx="45000" cy="8725"/>
            </a:xfrm>
            <a:custGeom>
              <a:rect b="b" l="l" r="r" t="t"/>
              <a:pathLst>
                <a:path extrusionOk="0" h="349" w="180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
            <p:cNvSpPr/>
            <p:nvPr/>
          </p:nvSpPr>
          <p:spPr>
            <a:xfrm>
              <a:off x="9046500" y="2463750"/>
              <a:ext cx="57925" cy="19275"/>
            </a:xfrm>
            <a:custGeom>
              <a:rect b="b" l="l" r="r" t="t"/>
              <a:pathLst>
                <a:path extrusionOk="0" h="771" w="2317">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
            <p:cNvSpPr/>
            <p:nvPr/>
          </p:nvSpPr>
          <p:spPr>
            <a:xfrm>
              <a:off x="9090225" y="2509475"/>
              <a:ext cx="38375" cy="15875"/>
            </a:xfrm>
            <a:custGeom>
              <a:rect b="b" l="l" r="r" t="t"/>
              <a:pathLst>
                <a:path extrusionOk="0" h="635" w="1535">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
            <p:cNvSpPr/>
            <p:nvPr/>
          </p:nvSpPr>
          <p:spPr>
            <a:xfrm>
              <a:off x="9037675" y="2539500"/>
              <a:ext cx="60900" cy="19525"/>
            </a:xfrm>
            <a:custGeom>
              <a:rect b="b" l="l" r="r" t="t"/>
              <a:pathLst>
                <a:path extrusionOk="0" h="781" w="2436">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
            <p:cNvSpPr/>
            <p:nvPr/>
          </p:nvSpPr>
          <p:spPr>
            <a:xfrm>
              <a:off x="9186125" y="2284200"/>
              <a:ext cx="154025" cy="33825"/>
            </a:xfrm>
            <a:custGeom>
              <a:rect b="b" l="l" r="r" t="t"/>
              <a:pathLst>
                <a:path extrusionOk="0" h="1353" w="6161">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
            <p:cNvSpPr/>
            <p:nvPr/>
          </p:nvSpPr>
          <p:spPr>
            <a:xfrm>
              <a:off x="9365425" y="2287700"/>
              <a:ext cx="105100" cy="15825"/>
            </a:xfrm>
            <a:custGeom>
              <a:rect b="b" l="l" r="r" t="t"/>
              <a:pathLst>
                <a:path extrusionOk="0" h="633" w="4204">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
            <p:cNvSpPr/>
            <p:nvPr/>
          </p:nvSpPr>
          <p:spPr>
            <a:xfrm>
              <a:off x="9461325" y="2200925"/>
              <a:ext cx="20025" cy="210375"/>
            </a:xfrm>
            <a:custGeom>
              <a:rect b="b" l="l" r="r" t="t"/>
              <a:pathLst>
                <a:path extrusionOk="0" h="8415" w="801">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
            <p:cNvSpPr/>
            <p:nvPr/>
          </p:nvSpPr>
          <p:spPr>
            <a:xfrm>
              <a:off x="9285625" y="2258925"/>
              <a:ext cx="55625" cy="16975"/>
            </a:xfrm>
            <a:custGeom>
              <a:rect b="b" l="l" r="r" t="t"/>
              <a:pathLst>
                <a:path extrusionOk="0" h="679" w="2225">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
            <p:cNvSpPr/>
            <p:nvPr/>
          </p:nvSpPr>
          <p:spPr>
            <a:xfrm>
              <a:off x="9308700" y="2355725"/>
              <a:ext cx="137425" cy="20350"/>
            </a:xfrm>
            <a:custGeom>
              <a:rect b="b" l="l" r="r" t="t"/>
              <a:pathLst>
                <a:path extrusionOk="0" h="814" w="5497">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
            <p:cNvSpPr/>
            <p:nvPr/>
          </p:nvSpPr>
          <p:spPr>
            <a:xfrm>
              <a:off x="9206125" y="2351925"/>
              <a:ext cx="64075" cy="10100"/>
            </a:xfrm>
            <a:custGeom>
              <a:rect b="b" l="l" r="r" t="t"/>
              <a:pathLst>
                <a:path extrusionOk="0" h="404" w="2563">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
            <p:cNvSpPr/>
            <p:nvPr/>
          </p:nvSpPr>
          <p:spPr>
            <a:xfrm>
              <a:off x="9228225" y="2454975"/>
              <a:ext cx="149725" cy="22025"/>
            </a:xfrm>
            <a:custGeom>
              <a:rect b="b" l="l" r="r" t="t"/>
              <a:pathLst>
                <a:path extrusionOk="0" h="881" w="5989">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
            <p:cNvSpPr/>
            <p:nvPr/>
          </p:nvSpPr>
          <p:spPr>
            <a:xfrm>
              <a:off x="9303700" y="2416900"/>
              <a:ext cx="28375" cy="5875"/>
            </a:xfrm>
            <a:custGeom>
              <a:rect b="b" l="l" r="r" t="t"/>
              <a:pathLst>
                <a:path extrusionOk="0" h="235" w="1135">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
            <p:cNvSpPr/>
            <p:nvPr/>
          </p:nvSpPr>
          <p:spPr>
            <a:xfrm>
              <a:off x="9132750" y="2492300"/>
              <a:ext cx="173075" cy="19025"/>
            </a:xfrm>
            <a:custGeom>
              <a:rect b="b" l="l" r="r" t="t"/>
              <a:pathLst>
                <a:path extrusionOk="0" h="761" w="6923">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
            <p:cNvSpPr/>
            <p:nvPr/>
          </p:nvSpPr>
          <p:spPr>
            <a:xfrm>
              <a:off x="9490500" y="2410075"/>
              <a:ext cx="120825" cy="16025"/>
            </a:xfrm>
            <a:custGeom>
              <a:rect b="b" l="l" r="r" t="t"/>
              <a:pathLst>
                <a:path extrusionOk="0" h="641" w="4833">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
            <p:cNvSpPr/>
            <p:nvPr/>
          </p:nvSpPr>
          <p:spPr>
            <a:xfrm>
              <a:off x="9498000" y="2375225"/>
              <a:ext cx="134300" cy="9925"/>
            </a:xfrm>
            <a:custGeom>
              <a:rect b="b" l="l" r="r" t="t"/>
              <a:pathLst>
                <a:path extrusionOk="0" h="397" w="5372">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
            <p:cNvSpPr/>
            <p:nvPr/>
          </p:nvSpPr>
          <p:spPr>
            <a:xfrm>
              <a:off x="9591400" y="2341025"/>
              <a:ext cx="70925" cy="10875"/>
            </a:xfrm>
            <a:custGeom>
              <a:rect b="b" l="l" r="r" t="t"/>
              <a:pathLst>
                <a:path extrusionOk="0" h="435" w="2837">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
            <p:cNvSpPr/>
            <p:nvPr/>
          </p:nvSpPr>
          <p:spPr>
            <a:xfrm>
              <a:off x="9474650" y="2304325"/>
              <a:ext cx="48400" cy="5875"/>
            </a:xfrm>
            <a:custGeom>
              <a:rect b="b" l="l" r="r" t="t"/>
              <a:pathLst>
                <a:path extrusionOk="0" h="235" w="1936">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 name="Google Shape;682;p2"/>
          <p:cNvGrpSpPr/>
          <p:nvPr/>
        </p:nvGrpSpPr>
        <p:grpSpPr>
          <a:xfrm flipH="1">
            <a:off x="1187575" y="539500"/>
            <a:ext cx="784750" cy="1674700"/>
            <a:chOff x="5909625" y="3402475"/>
            <a:chExt cx="784750" cy="1674700"/>
          </a:xfrm>
        </p:grpSpPr>
        <p:sp>
          <p:nvSpPr>
            <p:cNvPr id="683" name="Google Shape;683;p2"/>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2"/>
          <p:cNvGrpSpPr/>
          <p:nvPr/>
        </p:nvGrpSpPr>
        <p:grpSpPr>
          <a:xfrm flipH="1">
            <a:off x="325125" y="3373125"/>
            <a:ext cx="932350" cy="1637175"/>
            <a:chOff x="8451425" y="3510050"/>
            <a:chExt cx="932350" cy="1637175"/>
          </a:xfrm>
        </p:grpSpPr>
        <p:sp>
          <p:nvSpPr>
            <p:cNvPr id="721" name="Google Shape;721;p2"/>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4" name="Google Shape;864;p2"/>
          <p:cNvGrpSpPr/>
          <p:nvPr/>
        </p:nvGrpSpPr>
        <p:grpSpPr>
          <a:xfrm flipH="1" rot="-670505">
            <a:off x="1626452" y="3960952"/>
            <a:ext cx="811267" cy="1615185"/>
            <a:chOff x="7198025" y="3729625"/>
            <a:chExt cx="811300" cy="1615250"/>
          </a:xfrm>
        </p:grpSpPr>
        <p:sp>
          <p:nvSpPr>
            <p:cNvPr id="865" name="Google Shape;865;p2"/>
            <p:cNvSpPr/>
            <p:nvPr/>
          </p:nvSpPr>
          <p:spPr>
            <a:xfrm>
              <a:off x="7480725" y="3926900"/>
              <a:ext cx="324425" cy="381450"/>
            </a:xfrm>
            <a:custGeom>
              <a:rect b="b" l="l" r="r" t="t"/>
              <a:pathLst>
                <a:path extrusionOk="0" h="15258" w="12977">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
            <p:cNvSpPr/>
            <p:nvPr/>
          </p:nvSpPr>
          <p:spPr>
            <a:xfrm>
              <a:off x="7569125" y="5070475"/>
              <a:ext cx="121775" cy="170975"/>
            </a:xfrm>
            <a:custGeom>
              <a:rect b="b" l="l" r="r" t="t"/>
              <a:pathLst>
                <a:path extrusionOk="0" h="6839" w="4871">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
            <p:cNvSpPr/>
            <p:nvPr/>
          </p:nvSpPr>
          <p:spPr>
            <a:xfrm>
              <a:off x="7400675" y="5249775"/>
              <a:ext cx="155150" cy="95100"/>
            </a:xfrm>
            <a:custGeom>
              <a:rect b="b" l="l" r="r" t="t"/>
              <a:pathLst>
                <a:path extrusionOk="0" h="3804" w="6206">
                  <a:moveTo>
                    <a:pt x="2803" y="0"/>
                  </a:moveTo>
                  <a:lnTo>
                    <a:pt x="2769" y="1969"/>
                  </a:lnTo>
                  <a:lnTo>
                    <a:pt x="1" y="3670"/>
                  </a:lnTo>
                  <a:lnTo>
                    <a:pt x="5938" y="3803"/>
                  </a:lnTo>
                  <a:lnTo>
                    <a:pt x="6205" y="301"/>
                  </a:lnTo>
                  <a:lnTo>
                    <a:pt x="2803"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
            <p:cNvSpPr/>
            <p:nvPr/>
          </p:nvSpPr>
          <p:spPr>
            <a:xfrm>
              <a:off x="7293925" y="4204850"/>
              <a:ext cx="475375" cy="580450"/>
            </a:xfrm>
            <a:custGeom>
              <a:rect b="b" l="l" r="r" t="t"/>
              <a:pathLst>
                <a:path extrusionOk="0" h="23218" w="19015">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
            <p:cNvSpPr/>
            <p:nvPr/>
          </p:nvSpPr>
          <p:spPr>
            <a:xfrm>
              <a:off x="7251400" y="3729625"/>
              <a:ext cx="93425" cy="143975"/>
            </a:xfrm>
            <a:custGeom>
              <a:rect b="b" l="l" r="r" t="t"/>
              <a:pathLst>
                <a:path extrusionOk="0" h="5759" w="3737">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
            <p:cNvSpPr/>
            <p:nvPr/>
          </p:nvSpPr>
          <p:spPr>
            <a:xfrm>
              <a:off x="7929400" y="3806200"/>
              <a:ext cx="79925" cy="150175"/>
            </a:xfrm>
            <a:custGeom>
              <a:rect b="b" l="l" r="r" t="t"/>
              <a:pathLst>
                <a:path extrusionOk="0" h="6007" w="3197">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
            <p:cNvSpPr/>
            <p:nvPr/>
          </p:nvSpPr>
          <p:spPr>
            <a:xfrm>
              <a:off x="7401525" y="4153150"/>
              <a:ext cx="271875" cy="382800"/>
            </a:xfrm>
            <a:custGeom>
              <a:rect b="b" l="l" r="r" t="t"/>
              <a:pathLst>
                <a:path extrusionOk="0" h="15312" w="10875">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
            <p:cNvSpPr/>
            <p:nvPr/>
          </p:nvSpPr>
          <p:spPr>
            <a:xfrm>
              <a:off x="7198025" y="3833750"/>
              <a:ext cx="278575" cy="413675"/>
            </a:xfrm>
            <a:custGeom>
              <a:rect b="b" l="l" r="r" t="t"/>
              <a:pathLst>
                <a:path extrusionOk="0" h="16547" w="11143">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
            <p:cNvSpPr/>
            <p:nvPr/>
          </p:nvSpPr>
          <p:spPr>
            <a:xfrm>
              <a:off x="7679200" y="3933825"/>
              <a:ext cx="314425" cy="355275"/>
            </a:xfrm>
            <a:custGeom>
              <a:rect b="b" l="l" r="r" t="t"/>
              <a:pathLst>
                <a:path extrusionOk="0" h="14211" w="12577">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
            <p:cNvSpPr/>
            <p:nvPr/>
          </p:nvSpPr>
          <p:spPr>
            <a:xfrm>
              <a:off x="7327300" y="4531750"/>
              <a:ext cx="342775" cy="630200"/>
            </a:xfrm>
            <a:custGeom>
              <a:rect b="b" l="l" r="r" t="t"/>
              <a:pathLst>
                <a:path extrusionOk="0" h="25208" w="13711">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
            <p:cNvSpPr/>
            <p:nvPr/>
          </p:nvSpPr>
          <p:spPr>
            <a:xfrm>
              <a:off x="7460725" y="4532600"/>
              <a:ext cx="211000" cy="764725"/>
            </a:xfrm>
            <a:custGeom>
              <a:rect b="b" l="l" r="r" t="t"/>
              <a:pathLst>
                <a:path extrusionOk="0" h="30589" w="8440">
                  <a:moveTo>
                    <a:pt x="8440" y="0"/>
                  </a:moveTo>
                  <a:lnTo>
                    <a:pt x="2836" y="167"/>
                  </a:lnTo>
                  <a:lnTo>
                    <a:pt x="0" y="30322"/>
                  </a:lnTo>
                  <a:lnTo>
                    <a:pt x="4103" y="30589"/>
                  </a:lnTo>
                  <a:lnTo>
                    <a:pt x="8440"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
            <p:cNvSpPr/>
            <p:nvPr/>
          </p:nvSpPr>
          <p:spPr>
            <a:xfrm>
              <a:off x="7544125" y="4167325"/>
              <a:ext cx="284375" cy="617150"/>
            </a:xfrm>
            <a:custGeom>
              <a:rect b="b" l="l" r="r" t="t"/>
              <a:pathLst>
                <a:path extrusionOk="0" h="24686" w="11375">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
            <p:cNvSpPr/>
            <p:nvPr/>
          </p:nvSpPr>
          <p:spPr>
            <a:xfrm>
              <a:off x="7210550" y="4117300"/>
              <a:ext cx="311900" cy="631300"/>
            </a:xfrm>
            <a:custGeom>
              <a:rect b="b" l="l" r="r" t="t"/>
              <a:pathLst>
                <a:path extrusionOk="0" h="25252" w="12476">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
            <p:cNvSpPr/>
            <p:nvPr/>
          </p:nvSpPr>
          <p:spPr>
            <a:xfrm>
              <a:off x="7493250" y="3945950"/>
              <a:ext cx="163475" cy="185100"/>
            </a:xfrm>
            <a:custGeom>
              <a:rect b="b" l="l" r="r" t="t"/>
              <a:pathLst>
                <a:path extrusionOk="0" h="7404" w="6539">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
            <p:cNvSpPr/>
            <p:nvPr/>
          </p:nvSpPr>
          <p:spPr>
            <a:xfrm>
              <a:off x="7509925" y="4111450"/>
              <a:ext cx="95925" cy="236025"/>
            </a:xfrm>
            <a:custGeom>
              <a:rect b="b" l="l" r="r" t="t"/>
              <a:pathLst>
                <a:path extrusionOk="0" h="9441" w="3837">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
            <p:cNvSpPr/>
            <p:nvPr/>
          </p:nvSpPr>
          <p:spPr>
            <a:xfrm>
              <a:off x="7471175" y="4022850"/>
              <a:ext cx="46275" cy="54775"/>
            </a:xfrm>
            <a:custGeom>
              <a:rect b="b" l="l" r="r" t="t"/>
              <a:pathLst>
                <a:path extrusionOk="0" h="2191" w="1851">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
            <p:cNvSpPr/>
            <p:nvPr/>
          </p:nvSpPr>
          <p:spPr>
            <a:xfrm>
              <a:off x="7574125" y="3998050"/>
              <a:ext cx="40075" cy="67725"/>
            </a:xfrm>
            <a:custGeom>
              <a:rect b="b" l="l" r="r" t="t"/>
              <a:pathLst>
                <a:path extrusionOk="0" h="2709" w="1603">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
            <p:cNvSpPr/>
            <p:nvPr/>
          </p:nvSpPr>
          <p:spPr>
            <a:xfrm>
              <a:off x="7538950" y="4018050"/>
              <a:ext cx="8525" cy="5450"/>
            </a:xfrm>
            <a:custGeom>
              <a:rect b="b" l="l" r="r" t="t"/>
              <a:pathLst>
                <a:path extrusionOk="0" h="218" w="341">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
            <p:cNvSpPr/>
            <p:nvPr/>
          </p:nvSpPr>
          <p:spPr>
            <a:xfrm>
              <a:off x="7611525" y="4019500"/>
              <a:ext cx="8500" cy="6150"/>
            </a:xfrm>
            <a:custGeom>
              <a:rect b="b" l="l" r="r" t="t"/>
              <a:pathLst>
                <a:path extrusionOk="0" h="246" w="34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
            <p:cNvSpPr/>
            <p:nvPr/>
          </p:nvSpPr>
          <p:spPr>
            <a:xfrm>
              <a:off x="7543675" y="4056725"/>
              <a:ext cx="49350" cy="26375"/>
            </a:xfrm>
            <a:custGeom>
              <a:rect b="b" l="l" r="r" t="t"/>
              <a:pathLst>
                <a:path extrusionOk="0" h="1055" w="1974">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
            <p:cNvSpPr/>
            <p:nvPr/>
          </p:nvSpPr>
          <p:spPr>
            <a:xfrm>
              <a:off x="7536600" y="4053250"/>
              <a:ext cx="15875" cy="13525"/>
            </a:xfrm>
            <a:custGeom>
              <a:rect b="b" l="l" r="r" t="t"/>
              <a:pathLst>
                <a:path extrusionOk="0" h="541" w="635">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
            <p:cNvSpPr/>
            <p:nvPr/>
          </p:nvSpPr>
          <p:spPr>
            <a:xfrm>
              <a:off x="7514100" y="4114450"/>
              <a:ext cx="75900" cy="19425"/>
            </a:xfrm>
            <a:custGeom>
              <a:rect b="b" l="l" r="r" t="t"/>
              <a:pathLst>
                <a:path extrusionOk="0" h="777" w="3036">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
            <p:cNvSpPr/>
            <p:nvPr/>
          </p:nvSpPr>
          <p:spPr>
            <a:xfrm>
              <a:off x="7597775" y="4169000"/>
              <a:ext cx="38100" cy="266075"/>
            </a:xfrm>
            <a:custGeom>
              <a:rect b="b" l="l" r="r" t="t"/>
              <a:pathLst>
                <a:path extrusionOk="0" h="10643" w="1524">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
            <p:cNvSpPr/>
            <p:nvPr/>
          </p:nvSpPr>
          <p:spPr>
            <a:xfrm>
              <a:off x="7397350" y="4155650"/>
              <a:ext cx="103425" cy="216225"/>
            </a:xfrm>
            <a:custGeom>
              <a:rect b="b" l="l" r="r" t="t"/>
              <a:pathLst>
                <a:path extrusionOk="0" h="8649" w="4137">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
            <p:cNvSpPr/>
            <p:nvPr/>
          </p:nvSpPr>
          <p:spPr>
            <a:xfrm>
              <a:off x="7577475" y="4167625"/>
              <a:ext cx="165650" cy="601450"/>
            </a:xfrm>
            <a:custGeom>
              <a:rect b="b" l="l" r="r" t="t"/>
              <a:pathLst>
                <a:path extrusionOk="0" h="24058" w="6626">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
            <p:cNvSpPr/>
            <p:nvPr/>
          </p:nvSpPr>
          <p:spPr>
            <a:xfrm>
              <a:off x="7291425" y="4148125"/>
              <a:ext cx="219075" cy="597875"/>
            </a:xfrm>
            <a:custGeom>
              <a:rect b="b" l="l" r="r" t="t"/>
              <a:pathLst>
                <a:path extrusionOk="0" h="23915" w="8763">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
            <p:cNvSpPr/>
            <p:nvPr/>
          </p:nvSpPr>
          <p:spPr>
            <a:xfrm>
              <a:off x="7917725" y="3960525"/>
              <a:ext cx="81750" cy="16700"/>
            </a:xfrm>
            <a:custGeom>
              <a:rect b="b" l="l" r="r" t="t"/>
              <a:pathLst>
                <a:path extrusionOk="0" h="668" w="327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
            <p:cNvSpPr/>
            <p:nvPr/>
          </p:nvSpPr>
          <p:spPr>
            <a:xfrm>
              <a:off x="7889600" y="4155300"/>
              <a:ext cx="15625" cy="48000"/>
            </a:xfrm>
            <a:custGeom>
              <a:rect b="b" l="l" r="r" t="t"/>
              <a:pathLst>
                <a:path extrusionOk="0" h="1920" w="625">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
            <p:cNvSpPr/>
            <p:nvPr/>
          </p:nvSpPr>
          <p:spPr>
            <a:xfrm>
              <a:off x="7889350" y="4151475"/>
              <a:ext cx="34850" cy="32875"/>
            </a:xfrm>
            <a:custGeom>
              <a:rect b="b" l="l" r="r" t="t"/>
              <a:pathLst>
                <a:path extrusionOk="0" h="1315" w="1394">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
            <p:cNvSpPr/>
            <p:nvPr/>
          </p:nvSpPr>
          <p:spPr>
            <a:xfrm>
              <a:off x="7243225" y="3846875"/>
              <a:ext cx="70625" cy="37125"/>
            </a:xfrm>
            <a:custGeom>
              <a:rect b="b" l="l" r="r" t="t"/>
              <a:pathLst>
                <a:path extrusionOk="0" h="1485" w="2825">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
            <p:cNvSpPr/>
            <p:nvPr/>
          </p:nvSpPr>
          <p:spPr>
            <a:xfrm>
              <a:off x="7273925" y="4018675"/>
              <a:ext cx="41700" cy="20250"/>
            </a:xfrm>
            <a:custGeom>
              <a:rect b="b" l="l" r="r" t="t"/>
              <a:pathLst>
                <a:path extrusionOk="0" h="810" w="1668">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
            <p:cNvSpPr/>
            <p:nvPr/>
          </p:nvSpPr>
          <p:spPr>
            <a:xfrm>
              <a:off x="7296650" y="4014875"/>
              <a:ext cx="28525" cy="32725"/>
            </a:xfrm>
            <a:custGeom>
              <a:rect b="b" l="l" r="r" t="t"/>
              <a:pathLst>
                <a:path extrusionOk="0" h="1309" w="1141">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
            <p:cNvSpPr/>
            <p:nvPr/>
          </p:nvSpPr>
          <p:spPr>
            <a:xfrm>
              <a:off x="7675875" y="4537875"/>
              <a:ext cx="91150" cy="43100"/>
            </a:xfrm>
            <a:custGeom>
              <a:rect b="b" l="l" r="r" t="t"/>
              <a:pathLst>
                <a:path extrusionOk="0" h="1724" w="3646">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
            <p:cNvSpPr/>
            <p:nvPr/>
          </p:nvSpPr>
          <p:spPr>
            <a:xfrm>
              <a:off x="7268925" y="4522575"/>
              <a:ext cx="42425" cy="21900"/>
            </a:xfrm>
            <a:custGeom>
              <a:rect b="b" l="l" r="r" t="t"/>
              <a:pathLst>
                <a:path extrusionOk="0" h="876" w="1697">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
            <p:cNvSpPr/>
            <p:nvPr/>
          </p:nvSpPr>
          <p:spPr>
            <a:xfrm>
              <a:off x="7489075" y="4540300"/>
              <a:ext cx="39225" cy="113250"/>
            </a:xfrm>
            <a:custGeom>
              <a:rect b="b" l="l" r="r" t="t"/>
              <a:pathLst>
                <a:path extrusionOk="0" h="4530" w="1569">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
            <p:cNvSpPr/>
            <p:nvPr/>
          </p:nvSpPr>
          <p:spPr>
            <a:xfrm>
              <a:off x="7497700" y="4827425"/>
              <a:ext cx="117125" cy="182525"/>
            </a:xfrm>
            <a:custGeom>
              <a:rect b="b" l="l" r="r" t="t"/>
              <a:pathLst>
                <a:path extrusionOk="0" h="7301" w="4685">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
            <p:cNvSpPr/>
            <p:nvPr/>
          </p:nvSpPr>
          <p:spPr>
            <a:xfrm>
              <a:off x="7455725" y="5002300"/>
              <a:ext cx="130725" cy="171925"/>
            </a:xfrm>
            <a:custGeom>
              <a:rect b="b" l="l" r="r" t="t"/>
              <a:pathLst>
                <a:path extrusionOk="0" h="6877" w="5229">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
            <p:cNvSpPr/>
            <p:nvPr/>
          </p:nvSpPr>
          <p:spPr>
            <a:xfrm>
              <a:off x="7723400" y="4619525"/>
              <a:ext cx="4200" cy="36925"/>
            </a:xfrm>
            <a:custGeom>
              <a:rect b="b" l="l" r="r" t="t"/>
              <a:pathLst>
                <a:path extrusionOk="0" h="1477" w="168">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
            <p:cNvSpPr/>
            <p:nvPr/>
          </p:nvSpPr>
          <p:spPr>
            <a:xfrm>
              <a:off x="7755100" y="4605150"/>
              <a:ext cx="20050" cy="19925"/>
            </a:xfrm>
            <a:custGeom>
              <a:rect b="b" l="l" r="r" t="t"/>
              <a:pathLst>
                <a:path extrusionOk="0" h="797" w="802">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
            <p:cNvSpPr/>
            <p:nvPr/>
          </p:nvSpPr>
          <p:spPr>
            <a:xfrm>
              <a:off x="7756250" y="4645000"/>
              <a:ext cx="5425" cy="3750"/>
            </a:xfrm>
            <a:custGeom>
              <a:rect b="b" l="l" r="r" t="t"/>
              <a:pathLst>
                <a:path extrusionOk="0" h="150" w="217">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
            <p:cNvSpPr/>
            <p:nvPr/>
          </p:nvSpPr>
          <p:spPr>
            <a:xfrm>
              <a:off x="7748450" y="4689375"/>
              <a:ext cx="20850" cy="8500"/>
            </a:xfrm>
            <a:custGeom>
              <a:rect b="b" l="l" r="r" t="t"/>
              <a:pathLst>
                <a:path extrusionOk="0" h="340" w="834">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
            <p:cNvSpPr/>
            <p:nvPr/>
          </p:nvSpPr>
          <p:spPr>
            <a:xfrm>
              <a:off x="7787475" y="4662000"/>
              <a:ext cx="7475" cy="10200"/>
            </a:xfrm>
            <a:custGeom>
              <a:rect b="b" l="l" r="r" t="t"/>
              <a:pathLst>
                <a:path extrusionOk="0" h="408" w="299">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
            <p:cNvSpPr/>
            <p:nvPr/>
          </p:nvSpPr>
          <p:spPr>
            <a:xfrm>
              <a:off x="7671700" y="4605975"/>
              <a:ext cx="5025" cy="3375"/>
            </a:xfrm>
            <a:custGeom>
              <a:rect b="b" l="l" r="r" t="t"/>
              <a:pathLst>
                <a:path extrusionOk="0" h="135" w="201">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
            <p:cNvSpPr/>
            <p:nvPr/>
          </p:nvSpPr>
          <p:spPr>
            <a:xfrm>
              <a:off x="7745100" y="4571800"/>
              <a:ext cx="4175" cy="4175"/>
            </a:xfrm>
            <a:custGeom>
              <a:rect b="b" l="l" r="r" t="t"/>
              <a:pathLst>
                <a:path extrusionOk="0" h="167" w="167">
                  <a:moveTo>
                    <a:pt x="100" y="0"/>
                  </a:moveTo>
                  <a:cubicBezTo>
                    <a:pt x="0" y="0"/>
                    <a:pt x="0" y="167"/>
                    <a:pt x="100" y="167"/>
                  </a:cubicBezTo>
                  <a:cubicBezTo>
                    <a:pt x="167" y="167"/>
                    <a:pt x="167" y="33"/>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
            <p:cNvSpPr/>
            <p:nvPr/>
          </p:nvSpPr>
          <p:spPr>
            <a:xfrm>
              <a:off x="7663525" y="4519025"/>
              <a:ext cx="28075" cy="21325"/>
            </a:xfrm>
            <a:custGeom>
              <a:rect b="b" l="l" r="r" t="t"/>
              <a:pathLst>
                <a:path extrusionOk="0" h="853" w="1123">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
            <p:cNvSpPr/>
            <p:nvPr/>
          </p:nvSpPr>
          <p:spPr>
            <a:xfrm>
              <a:off x="7722575" y="4483175"/>
              <a:ext cx="6700" cy="27550"/>
            </a:xfrm>
            <a:custGeom>
              <a:rect b="b" l="l" r="r" t="t"/>
              <a:pathLst>
                <a:path extrusionOk="0" h="1102" w="268">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
            <p:cNvSpPr/>
            <p:nvPr/>
          </p:nvSpPr>
          <p:spPr>
            <a:xfrm>
              <a:off x="7665025" y="4475875"/>
              <a:ext cx="5050" cy="2525"/>
            </a:xfrm>
            <a:custGeom>
              <a:rect b="b" l="l" r="r" t="t"/>
              <a:pathLst>
                <a:path extrusionOk="0" h="101" w="202">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
            <p:cNvSpPr/>
            <p:nvPr/>
          </p:nvSpPr>
          <p:spPr>
            <a:xfrm>
              <a:off x="7699875" y="4433275"/>
              <a:ext cx="5850" cy="4000"/>
            </a:xfrm>
            <a:custGeom>
              <a:rect b="b" l="l" r="r" t="t"/>
              <a:pathLst>
                <a:path extrusionOk="0" h="160" w="234">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
            <p:cNvSpPr/>
            <p:nvPr/>
          </p:nvSpPr>
          <p:spPr>
            <a:xfrm>
              <a:off x="7635850" y="4444200"/>
              <a:ext cx="25875" cy="3350"/>
            </a:xfrm>
            <a:custGeom>
              <a:rect b="b" l="l" r="r" t="t"/>
              <a:pathLst>
                <a:path extrusionOk="0" h="134" w="1035">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
            <p:cNvSpPr/>
            <p:nvPr/>
          </p:nvSpPr>
          <p:spPr>
            <a:xfrm>
              <a:off x="7660025" y="4388525"/>
              <a:ext cx="3375" cy="22125"/>
            </a:xfrm>
            <a:custGeom>
              <a:rect b="b" l="l" r="r" t="t"/>
              <a:pathLst>
                <a:path extrusionOk="0" h="885" w="135">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
            <p:cNvSpPr/>
            <p:nvPr/>
          </p:nvSpPr>
          <p:spPr>
            <a:xfrm>
              <a:off x="7697550" y="4374575"/>
              <a:ext cx="4200" cy="18150"/>
            </a:xfrm>
            <a:custGeom>
              <a:rect b="b" l="l" r="r" t="t"/>
              <a:pathLst>
                <a:path extrusionOk="0" h="726" w="168">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
            <p:cNvSpPr/>
            <p:nvPr/>
          </p:nvSpPr>
          <p:spPr>
            <a:xfrm>
              <a:off x="7645500" y="4338900"/>
              <a:ext cx="25925" cy="17150"/>
            </a:xfrm>
            <a:custGeom>
              <a:rect b="b" l="l" r="r" t="t"/>
              <a:pathLst>
                <a:path extrusionOk="0" h="686" w="1037">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
            <p:cNvSpPr/>
            <p:nvPr/>
          </p:nvSpPr>
          <p:spPr>
            <a:xfrm>
              <a:off x="7679200" y="4317450"/>
              <a:ext cx="5050" cy="2525"/>
            </a:xfrm>
            <a:custGeom>
              <a:rect b="b" l="l" r="r" t="t"/>
              <a:pathLst>
                <a:path extrusionOk="0" h="101" w="202">
                  <a:moveTo>
                    <a:pt x="101" y="0"/>
                  </a:moveTo>
                  <a:cubicBezTo>
                    <a:pt x="1" y="0"/>
                    <a:pt x="1" y="100"/>
                    <a:pt x="101" y="100"/>
                  </a:cubicBezTo>
                  <a:cubicBezTo>
                    <a:pt x="201" y="100"/>
                    <a:pt x="201"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
            <p:cNvSpPr/>
            <p:nvPr/>
          </p:nvSpPr>
          <p:spPr>
            <a:xfrm>
              <a:off x="7647675" y="4293975"/>
              <a:ext cx="4875" cy="4300"/>
            </a:xfrm>
            <a:custGeom>
              <a:rect b="b" l="l" r="r" t="t"/>
              <a:pathLst>
                <a:path extrusionOk="0" h="172" w="195">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
            <p:cNvSpPr/>
            <p:nvPr/>
          </p:nvSpPr>
          <p:spPr>
            <a:xfrm>
              <a:off x="7686725" y="4257400"/>
              <a:ext cx="20875" cy="12525"/>
            </a:xfrm>
            <a:custGeom>
              <a:rect b="b" l="l" r="r" t="t"/>
              <a:pathLst>
                <a:path extrusionOk="0" h="501" w="835">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
            <p:cNvSpPr/>
            <p:nvPr/>
          </p:nvSpPr>
          <p:spPr>
            <a:xfrm>
              <a:off x="7658375" y="4215375"/>
              <a:ext cx="17025" cy="29050"/>
            </a:xfrm>
            <a:custGeom>
              <a:rect b="b" l="l" r="r" t="t"/>
              <a:pathLst>
                <a:path extrusionOk="0" h="1162" w="681">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
            <p:cNvSpPr/>
            <p:nvPr/>
          </p:nvSpPr>
          <p:spPr>
            <a:xfrm>
              <a:off x="7701950" y="4213700"/>
              <a:ext cx="4800" cy="3700"/>
            </a:xfrm>
            <a:custGeom>
              <a:rect b="b" l="l" r="r" t="t"/>
              <a:pathLst>
                <a:path extrusionOk="0" h="148" w="192">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
            <p:cNvSpPr/>
            <p:nvPr/>
          </p:nvSpPr>
          <p:spPr>
            <a:xfrm>
              <a:off x="7748425" y="4249800"/>
              <a:ext cx="4600" cy="4000"/>
            </a:xfrm>
            <a:custGeom>
              <a:rect b="b" l="l" r="r" t="t"/>
              <a:pathLst>
                <a:path extrusionOk="0" h="160" w="184">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
            <p:cNvSpPr/>
            <p:nvPr/>
          </p:nvSpPr>
          <p:spPr>
            <a:xfrm>
              <a:off x="7726025" y="4211300"/>
              <a:ext cx="37125" cy="24600"/>
            </a:xfrm>
            <a:custGeom>
              <a:rect b="b" l="l" r="r" t="t"/>
              <a:pathLst>
                <a:path extrusionOk="0" h="984" w="1485">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
            <p:cNvSpPr/>
            <p:nvPr/>
          </p:nvSpPr>
          <p:spPr>
            <a:xfrm>
              <a:off x="7777050" y="4192100"/>
              <a:ext cx="19775" cy="27575"/>
            </a:xfrm>
            <a:custGeom>
              <a:rect b="b" l="l" r="r" t="t"/>
              <a:pathLst>
                <a:path extrusionOk="0" h="1103" w="791">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
            <p:cNvSpPr/>
            <p:nvPr/>
          </p:nvSpPr>
          <p:spPr>
            <a:xfrm>
              <a:off x="7783450" y="4255725"/>
              <a:ext cx="5025" cy="3375"/>
            </a:xfrm>
            <a:custGeom>
              <a:rect b="b" l="l" r="r" t="t"/>
              <a:pathLst>
                <a:path extrusionOk="0" h="135" w="201">
                  <a:moveTo>
                    <a:pt x="101" y="1"/>
                  </a:moveTo>
                  <a:cubicBezTo>
                    <a:pt x="1" y="1"/>
                    <a:pt x="1" y="134"/>
                    <a:pt x="101" y="134"/>
                  </a:cubicBezTo>
                  <a:cubicBezTo>
                    <a:pt x="201" y="134"/>
                    <a:pt x="201"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
            <p:cNvSpPr/>
            <p:nvPr/>
          </p:nvSpPr>
          <p:spPr>
            <a:xfrm>
              <a:off x="7820150" y="4198175"/>
              <a:ext cx="3350" cy="3375"/>
            </a:xfrm>
            <a:custGeom>
              <a:rect b="b" l="l" r="r" t="t"/>
              <a:pathLst>
                <a:path extrusionOk="0" h="135" w="134">
                  <a:moveTo>
                    <a:pt x="67" y="1"/>
                  </a:moveTo>
                  <a:cubicBezTo>
                    <a:pt x="0" y="1"/>
                    <a:pt x="0" y="134"/>
                    <a:pt x="67" y="134"/>
                  </a:cubicBezTo>
                  <a:cubicBezTo>
                    <a:pt x="134" y="134"/>
                    <a:pt x="134" y="34"/>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
            <p:cNvSpPr/>
            <p:nvPr/>
          </p:nvSpPr>
          <p:spPr>
            <a:xfrm>
              <a:off x="7810150" y="4234875"/>
              <a:ext cx="24850" cy="27275"/>
            </a:xfrm>
            <a:custGeom>
              <a:rect b="b" l="l" r="r" t="t"/>
              <a:pathLst>
                <a:path extrusionOk="0" h="1091" w="994">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
            <p:cNvSpPr/>
            <p:nvPr/>
          </p:nvSpPr>
          <p:spPr>
            <a:xfrm>
              <a:off x="7852825" y="4216800"/>
              <a:ext cx="19675" cy="19175"/>
            </a:xfrm>
            <a:custGeom>
              <a:rect b="b" l="l" r="r" t="t"/>
              <a:pathLst>
                <a:path extrusionOk="0" h="767" w="787">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
            <p:cNvSpPr/>
            <p:nvPr/>
          </p:nvSpPr>
          <p:spPr>
            <a:xfrm>
              <a:off x="7856000" y="4180450"/>
              <a:ext cx="15550" cy="8600"/>
            </a:xfrm>
            <a:custGeom>
              <a:rect b="b" l="l" r="r" t="t"/>
              <a:pathLst>
                <a:path extrusionOk="0" h="344" w="622">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
            <p:cNvSpPr/>
            <p:nvPr/>
          </p:nvSpPr>
          <p:spPr>
            <a:xfrm>
              <a:off x="7889350" y="4235725"/>
              <a:ext cx="4200" cy="3350"/>
            </a:xfrm>
            <a:custGeom>
              <a:rect b="b" l="l" r="r" t="t"/>
              <a:pathLst>
                <a:path extrusionOk="0" h="134" w="168">
                  <a:moveTo>
                    <a:pt x="68" y="0"/>
                  </a:moveTo>
                  <a:cubicBezTo>
                    <a:pt x="1" y="0"/>
                    <a:pt x="1" y="133"/>
                    <a:pt x="68" y="133"/>
                  </a:cubicBezTo>
                  <a:cubicBezTo>
                    <a:pt x="168" y="133"/>
                    <a:pt x="168" y="0"/>
                    <a:pt x="6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
            <p:cNvSpPr/>
            <p:nvPr/>
          </p:nvSpPr>
          <p:spPr>
            <a:xfrm>
              <a:off x="7931900" y="4213925"/>
              <a:ext cx="5000" cy="3475"/>
            </a:xfrm>
            <a:custGeom>
              <a:rect b="b" l="l" r="r" t="t"/>
              <a:pathLst>
                <a:path extrusionOk="0" h="139" w="20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
            <p:cNvSpPr/>
            <p:nvPr/>
          </p:nvSpPr>
          <p:spPr>
            <a:xfrm>
              <a:off x="7941075" y="4137875"/>
              <a:ext cx="13075" cy="42850"/>
            </a:xfrm>
            <a:custGeom>
              <a:rect b="b" l="l" r="r" t="t"/>
              <a:pathLst>
                <a:path extrusionOk="0" h="1714" w="523">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
            <p:cNvSpPr/>
            <p:nvPr/>
          </p:nvSpPr>
          <p:spPr>
            <a:xfrm>
              <a:off x="7970250" y="4115425"/>
              <a:ext cx="5875" cy="28175"/>
            </a:xfrm>
            <a:custGeom>
              <a:rect b="b" l="l" r="r" t="t"/>
              <a:pathLst>
                <a:path extrusionOk="0" h="1127" w="235">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
            <p:cNvSpPr/>
            <p:nvPr/>
          </p:nvSpPr>
          <p:spPr>
            <a:xfrm>
              <a:off x="7915575" y="4111625"/>
              <a:ext cx="4675" cy="7450"/>
            </a:xfrm>
            <a:custGeom>
              <a:rect b="b" l="l" r="r" t="t"/>
              <a:pathLst>
                <a:path extrusionOk="0" h="298" w="187">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
            <p:cNvSpPr/>
            <p:nvPr/>
          </p:nvSpPr>
          <p:spPr>
            <a:xfrm>
              <a:off x="7948575" y="4089025"/>
              <a:ext cx="4200" cy="4725"/>
            </a:xfrm>
            <a:custGeom>
              <a:rect b="b" l="l" r="r" t="t"/>
              <a:pathLst>
                <a:path extrusionOk="0" h="189" w="168">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
            <p:cNvSpPr/>
            <p:nvPr/>
          </p:nvSpPr>
          <p:spPr>
            <a:xfrm>
              <a:off x="7923100" y="4054200"/>
              <a:ext cx="13525" cy="9975"/>
            </a:xfrm>
            <a:custGeom>
              <a:rect b="b" l="l" r="r" t="t"/>
              <a:pathLst>
                <a:path extrusionOk="0" h="399" w="541">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
            <p:cNvSpPr/>
            <p:nvPr/>
          </p:nvSpPr>
          <p:spPr>
            <a:xfrm>
              <a:off x="7970250" y="4028075"/>
              <a:ext cx="7525" cy="3350"/>
            </a:xfrm>
            <a:custGeom>
              <a:rect b="b" l="l" r="r" t="t"/>
              <a:pathLst>
                <a:path extrusionOk="0" h="134" w="301">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
            <p:cNvSpPr/>
            <p:nvPr/>
          </p:nvSpPr>
          <p:spPr>
            <a:xfrm>
              <a:off x="7928550" y="4006375"/>
              <a:ext cx="25050" cy="9200"/>
            </a:xfrm>
            <a:custGeom>
              <a:rect b="b" l="l" r="r" t="t"/>
              <a:pathLst>
                <a:path extrusionOk="0" h="368" w="1002">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
            <p:cNvSpPr/>
            <p:nvPr/>
          </p:nvSpPr>
          <p:spPr>
            <a:xfrm>
              <a:off x="7966125" y="3992875"/>
              <a:ext cx="7500" cy="1850"/>
            </a:xfrm>
            <a:custGeom>
              <a:rect b="b" l="l" r="r" t="t"/>
              <a:pathLst>
                <a:path extrusionOk="0" h="74" w="30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
            <p:cNvSpPr/>
            <p:nvPr/>
          </p:nvSpPr>
          <p:spPr>
            <a:xfrm>
              <a:off x="7965250" y="4056425"/>
              <a:ext cx="2525" cy="2525"/>
            </a:xfrm>
            <a:custGeom>
              <a:rect b="b" l="l" r="r" t="t"/>
              <a:pathLst>
                <a:path extrusionOk="0" h="101" w="101">
                  <a:moveTo>
                    <a:pt x="34" y="0"/>
                  </a:moveTo>
                  <a:cubicBezTo>
                    <a:pt x="0" y="0"/>
                    <a:pt x="0" y="100"/>
                    <a:pt x="34" y="100"/>
                  </a:cubicBezTo>
                  <a:cubicBezTo>
                    <a:pt x="101" y="100"/>
                    <a:pt x="101"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
            <p:cNvSpPr/>
            <p:nvPr/>
          </p:nvSpPr>
          <p:spPr>
            <a:xfrm>
              <a:off x="7322300" y="4403850"/>
              <a:ext cx="13350" cy="51550"/>
            </a:xfrm>
            <a:custGeom>
              <a:rect b="b" l="l" r="r" t="t"/>
              <a:pathLst>
                <a:path extrusionOk="0" h="2062" w="534">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
            <p:cNvSpPr/>
            <p:nvPr/>
          </p:nvSpPr>
          <p:spPr>
            <a:xfrm>
              <a:off x="7365650" y="4417500"/>
              <a:ext cx="4200" cy="2525"/>
            </a:xfrm>
            <a:custGeom>
              <a:rect b="b" l="l" r="r" t="t"/>
              <a:pathLst>
                <a:path extrusionOk="0" h="101" w="168">
                  <a:moveTo>
                    <a:pt x="101" y="1"/>
                  </a:moveTo>
                  <a:cubicBezTo>
                    <a:pt x="1" y="1"/>
                    <a:pt x="1" y="101"/>
                    <a:pt x="101" y="101"/>
                  </a:cubicBezTo>
                  <a:cubicBezTo>
                    <a:pt x="167" y="101"/>
                    <a:pt x="167"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
            <p:cNvSpPr/>
            <p:nvPr/>
          </p:nvSpPr>
          <p:spPr>
            <a:xfrm>
              <a:off x="7359200" y="4373825"/>
              <a:ext cx="16475" cy="21900"/>
            </a:xfrm>
            <a:custGeom>
              <a:rect b="b" l="l" r="r" t="t"/>
              <a:pathLst>
                <a:path extrusionOk="0" h="876" w="659">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
            <p:cNvSpPr/>
            <p:nvPr/>
          </p:nvSpPr>
          <p:spPr>
            <a:xfrm>
              <a:off x="7336925" y="4476500"/>
              <a:ext cx="25925" cy="22250"/>
            </a:xfrm>
            <a:custGeom>
              <a:rect b="b" l="l" r="r" t="t"/>
              <a:pathLst>
                <a:path extrusionOk="0" h="890" w="1037">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
            <p:cNvSpPr/>
            <p:nvPr/>
          </p:nvSpPr>
          <p:spPr>
            <a:xfrm>
              <a:off x="7300600" y="4501750"/>
              <a:ext cx="3375" cy="3350"/>
            </a:xfrm>
            <a:custGeom>
              <a:rect b="b" l="l" r="r" t="t"/>
              <a:pathLst>
                <a:path extrusionOk="0" h="134" w="135">
                  <a:moveTo>
                    <a:pt x="68" y="0"/>
                  </a:moveTo>
                  <a:cubicBezTo>
                    <a:pt x="1" y="0"/>
                    <a:pt x="1" y="133"/>
                    <a:pt x="68" y="133"/>
                  </a:cubicBezTo>
                  <a:cubicBezTo>
                    <a:pt x="134" y="133"/>
                    <a:pt x="134" y="0"/>
                    <a:pt x="6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
            <p:cNvSpPr/>
            <p:nvPr/>
          </p:nvSpPr>
          <p:spPr>
            <a:xfrm>
              <a:off x="7316450" y="4546350"/>
              <a:ext cx="5025" cy="5875"/>
            </a:xfrm>
            <a:custGeom>
              <a:rect b="b" l="l" r="r" t="t"/>
              <a:pathLst>
                <a:path extrusionOk="0" h="235" w="201">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
            <p:cNvSpPr/>
            <p:nvPr/>
          </p:nvSpPr>
          <p:spPr>
            <a:xfrm>
              <a:off x="7271725" y="4567550"/>
              <a:ext cx="15750" cy="13650"/>
            </a:xfrm>
            <a:custGeom>
              <a:rect b="b" l="l" r="r" t="t"/>
              <a:pathLst>
                <a:path extrusionOk="0" h="546" w="63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
            <p:cNvSpPr/>
            <p:nvPr/>
          </p:nvSpPr>
          <p:spPr>
            <a:xfrm>
              <a:off x="7289775" y="4610150"/>
              <a:ext cx="4175" cy="4200"/>
            </a:xfrm>
            <a:custGeom>
              <a:rect b="b" l="l" r="r" t="t"/>
              <a:pathLst>
                <a:path extrusionOk="0" h="168" w="167">
                  <a:moveTo>
                    <a:pt x="100" y="0"/>
                  </a:moveTo>
                  <a:cubicBezTo>
                    <a:pt x="0" y="0"/>
                    <a:pt x="0" y="167"/>
                    <a:pt x="100" y="167"/>
                  </a:cubicBezTo>
                  <a:cubicBezTo>
                    <a:pt x="167" y="167"/>
                    <a:pt x="167" y="34"/>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
            <p:cNvSpPr/>
            <p:nvPr/>
          </p:nvSpPr>
          <p:spPr>
            <a:xfrm>
              <a:off x="7247475" y="4632000"/>
              <a:ext cx="17075" cy="32700"/>
            </a:xfrm>
            <a:custGeom>
              <a:rect b="b" l="l" r="r" t="t"/>
              <a:pathLst>
                <a:path extrusionOk="0" h="1308" w="683">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
            <p:cNvSpPr/>
            <p:nvPr/>
          </p:nvSpPr>
          <p:spPr>
            <a:xfrm>
              <a:off x="7273000" y="4697475"/>
              <a:ext cx="7450" cy="4975"/>
            </a:xfrm>
            <a:custGeom>
              <a:rect b="b" l="l" r="r" t="t"/>
              <a:pathLst>
                <a:path extrusionOk="0" h="199" w="298">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
            <p:cNvSpPr/>
            <p:nvPr/>
          </p:nvSpPr>
          <p:spPr>
            <a:xfrm>
              <a:off x="7233900" y="4714400"/>
              <a:ext cx="6700" cy="3350"/>
            </a:xfrm>
            <a:custGeom>
              <a:rect b="b" l="l" r="r" t="t"/>
              <a:pathLst>
                <a:path extrusionOk="0" h="134" w="268">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
            <p:cNvSpPr/>
            <p:nvPr/>
          </p:nvSpPr>
          <p:spPr>
            <a:xfrm>
              <a:off x="7371500" y="4342675"/>
              <a:ext cx="2525" cy="4175"/>
            </a:xfrm>
            <a:custGeom>
              <a:rect b="b" l="l" r="r" t="t"/>
              <a:pathLst>
                <a:path extrusionOk="0" h="167" w="101">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
            <p:cNvSpPr/>
            <p:nvPr/>
          </p:nvSpPr>
          <p:spPr>
            <a:xfrm>
              <a:off x="7377325" y="4285750"/>
              <a:ext cx="7525" cy="3350"/>
            </a:xfrm>
            <a:custGeom>
              <a:rect b="b" l="l" r="r" t="t"/>
              <a:pathLst>
                <a:path extrusionOk="0" h="134" w="301">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
            <p:cNvSpPr/>
            <p:nvPr/>
          </p:nvSpPr>
          <p:spPr>
            <a:xfrm>
              <a:off x="7405675" y="4221950"/>
              <a:ext cx="7550" cy="41100"/>
            </a:xfrm>
            <a:custGeom>
              <a:rect b="b" l="l" r="r" t="t"/>
              <a:pathLst>
                <a:path extrusionOk="0" h="1644" w="302">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
            <p:cNvSpPr/>
            <p:nvPr/>
          </p:nvSpPr>
          <p:spPr>
            <a:xfrm>
              <a:off x="7454875" y="4204850"/>
              <a:ext cx="2525" cy="2525"/>
            </a:xfrm>
            <a:custGeom>
              <a:rect b="b" l="l" r="r" t="t"/>
              <a:pathLst>
                <a:path extrusionOk="0" h="101" w="101">
                  <a:moveTo>
                    <a:pt x="34" y="1"/>
                  </a:moveTo>
                  <a:cubicBezTo>
                    <a:pt x="1" y="34"/>
                    <a:pt x="1" y="101"/>
                    <a:pt x="34" y="101"/>
                  </a:cubicBezTo>
                  <a:cubicBezTo>
                    <a:pt x="101" y="101"/>
                    <a:pt x="101"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
            <p:cNvSpPr/>
            <p:nvPr/>
          </p:nvSpPr>
          <p:spPr>
            <a:xfrm>
              <a:off x="7419850" y="4176925"/>
              <a:ext cx="6300" cy="26075"/>
            </a:xfrm>
            <a:custGeom>
              <a:rect b="b" l="l" r="r" t="t"/>
              <a:pathLst>
                <a:path extrusionOk="0" h="1043" w="252">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
            <p:cNvSpPr/>
            <p:nvPr/>
          </p:nvSpPr>
          <p:spPr>
            <a:xfrm>
              <a:off x="7448225" y="4153150"/>
              <a:ext cx="3775" cy="4000"/>
            </a:xfrm>
            <a:custGeom>
              <a:rect b="b" l="l" r="r" t="t"/>
              <a:pathLst>
                <a:path extrusionOk="0" h="160" w="151">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
            <p:cNvSpPr/>
            <p:nvPr/>
          </p:nvSpPr>
          <p:spPr>
            <a:xfrm>
              <a:off x="7374225" y="4148975"/>
              <a:ext cx="23975" cy="18550"/>
            </a:xfrm>
            <a:custGeom>
              <a:rect b="b" l="l" r="r" t="t"/>
              <a:pathLst>
                <a:path extrusionOk="0" h="742" w="959">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
            <p:cNvSpPr/>
            <p:nvPr/>
          </p:nvSpPr>
          <p:spPr>
            <a:xfrm>
              <a:off x="7374000" y="4115625"/>
              <a:ext cx="4200" cy="3375"/>
            </a:xfrm>
            <a:custGeom>
              <a:rect b="b" l="l" r="r" t="t"/>
              <a:pathLst>
                <a:path extrusionOk="0" h="135" w="168">
                  <a:moveTo>
                    <a:pt x="100" y="1"/>
                  </a:moveTo>
                  <a:cubicBezTo>
                    <a:pt x="67" y="1"/>
                    <a:pt x="0" y="134"/>
                    <a:pt x="100" y="134"/>
                  </a:cubicBezTo>
                  <a:cubicBezTo>
                    <a:pt x="167" y="134"/>
                    <a:pt x="16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
            <p:cNvSpPr/>
            <p:nvPr/>
          </p:nvSpPr>
          <p:spPr>
            <a:xfrm>
              <a:off x="7347300" y="4077475"/>
              <a:ext cx="10875" cy="31825"/>
            </a:xfrm>
            <a:custGeom>
              <a:rect b="b" l="l" r="r" t="t"/>
              <a:pathLst>
                <a:path extrusionOk="0" h="1273" w="435">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
            <p:cNvSpPr/>
            <p:nvPr/>
          </p:nvSpPr>
          <p:spPr>
            <a:xfrm>
              <a:off x="7394000" y="4114800"/>
              <a:ext cx="4200" cy="3350"/>
            </a:xfrm>
            <a:custGeom>
              <a:rect b="b" l="l" r="r" t="t"/>
              <a:pathLst>
                <a:path extrusionOk="0" h="134" w="168">
                  <a:moveTo>
                    <a:pt x="101" y="0"/>
                  </a:moveTo>
                  <a:cubicBezTo>
                    <a:pt x="1" y="0"/>
                    <a:pt x="1" y="134"/>
                    <a:pt x="101" y="134"/>
                  </a:cubicBezTo>
                  <a:cubicBezTo>
                    <a:pt x="168" y="134"/>
                    <a:pt x="168"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
            <p:cNvSpPr/>
            <p:nvPr/>
          </p:nvSpPr>
          <p:spPr>
            <a:xfrm>
              <a:off x="7323950" y="4113950"/>
              <a:ext cx="28825" cy="18950"/>
            </a:xfrm>
            <a:custGeom>
              <a:rect b="b" l="l" r="r" t="t"/>
              <a:pathLst>
                <a:path extrusionOk="0" h="758" w="1153">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
            <p:cNvSpPr/>
            <p:nvPr/>
          </p:nvSpPr>
          <p:spPr>
            <a:xfrm>
              <a:off x="7305600" y="4088525"/>
              <a:ext cx="3375" cy="3975"/>
            </a:xfrm>
            <a:custGeom>
              <a:rect b="b" l="l" r="r" t="t"/>
              <a:pathLst>
                <a:path extrusionOk="0" h="159" w="135">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
            <p:cNvSpPr/>
            <p:nvPr/>
          </p:nvSpPr>
          <p:spPr>
            <a:xfrm>
              <a:off x="7343150" y="406475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
            <p:cNvSpPr/>
            <p:nvPr/>
          </p:nvSpPr>
          <p:spPr>
            <a:xfrm>
              <a:off x="7315625" y="4056750"/>
              <a:ext cx="5850" cy="25325"/>
            </a:xfrm>
            <a:custGeom>
              <a:rect b="b" l="l" r="r" t="t"/>
              <a:pathLst>
                <a:path extrusionOk="0" h="1013" w="234">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
            <p:cNvSpPr/>
            <p:nvPr/>
          </p:nvSpPr>
          <p:spPr>
            <a:xfrm>
              <a:off x="7267475" y="4084650"/>
              <a:ext cx="5650" cy="3475"/>
            </a:xfrm>
            <a:custGeom>
              <a:rect b="b" l="l" r="r" t="t"/>
              <a:pathLst>
                <a:path extrusionOk="0" h="139" w="226">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
            <p:cNvSpPr/>
            <p:nvPr/>
          </p:nvSpPr>
          <p:spPr>
            <a:xfrm>
              <a:off x="7240575" y="4027575"/>
              <a:ext cx="20625" cy="40900"/>
            </a:xfrm>
            <a:custGeom>
              <a:rect b="b" l="l" r="r" t="t"/>
              <a:pathLst>
                <a:path extrusionOk="0" h="1636" w="825">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
            <p:cNvSpPr/>
            <p:nvPr/>
          </p:nvSpPr>
          <p:spPr>
            <a:xfrm>
              <a:off x="7257150" y="3990375"/>
              <a:ext cx="29200" cy="35900"/>
            </a:xfrm>
            <a:custGeom>
              <a:rect b="b" l="l" r="r" t="t"/>
              <a:pathLst>
                <a:path extrusionOk="0" h="1436" w="1168">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
            <p:cNvSpPr/>
            <p:nvPr/>
          </p:nvSpPr>
          <p:spPr>
            <a:xfrm>
              <a:off x="7243475" y="3984275"/>
              <a:ext cx="3775" cy="4000"/>
            </a:xfrm>
            <a:custGeom>
              <a:rect b="b" l="l" r="r" t="t"/>
              <a:pathLst>
                <a:path extrusionOk="0" h="160" w="151">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
            <p:cNvSpPr/>
            <p:nvPr/>
          </p:nvSpPr>
          <p:spPr>
            <a:xfrm>
              <a:off x="7298100" y="3989700"/>
              <a:ext cx="4200" cy="3375"/>
            </a:xfrm>
            <a:custGeom>
              <a:rect b="b" l="l" r="r" t="t"/>
              <a:pathLst>
                <a:path extrusionOk="0" h="135" w="168">
                  <a:moveTo>
                    <a:pt x="101" y="1"/>
                  </a:moveTo>
                  <a:cubicBezTo>
                    <a:pt x="1" y="1"/>
                    <a:pt x="1" y="134"/>
                    <a:pt x="101" y="134"/>
                  </a:cubicBezTo>
                  <a:cubicBezTo>
                    <a:pt x="168" y="134"/>
                    <a:pt x="168"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
            <p:cNvSpPr/>
            <p:nvPr/>
          </p:nvSpPr>
          <p:spPr>
            <a:xfrm>
              <a:off x="7265975" y="3954125"/>
              <a:ext cx="20475" cy="22425"/>
            </a:xfrm>
            <a:custGeom>
              <a:rect b="b" l="l" r="r" t="t"/>
              <a:pathLst>
                <a:path extrusionOk="0" h="897" w="819">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
            <p:cNvSpPr/>
            <p:nvPr/>
          </p:nvSpPr>
          <p:spPr>
            <a:xfrm>
              <a:off x="7288925" y="3940300"/>
              <a:ext cx="2525" cy="5650"/>
            </a:xfrm>
            <a:custGeom>
              <a:rect b="b" l="l" r="r" t="t"/>
              <a:pathLst>
                <a:path extrusionOk="0" h="226" w="101">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
            <p:cNvSpPr/>
            <p:nvPr/>
          </p:nvSpPr>
          <p:spPr>
            <a:xfrm>
              <a:off x="7243900" y="3926325"/>
              <a:ext cx="6700" cy="4200"/>
            </a:xfrm>
            <a:custGeom>
              <a:rect b="b" l="l" r="r" t="t"/>
              <a:pathLst>
                <a:path extrusionOk="0" h="168" w="268">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
            <p:cNvSpPr/>
            <p:nvPr/>
          </p:nvSpPr>
          <p:spPr>
            <a:xfrm>
              <a:off x="7272250" y="3883800"/>
              <a:ext cx="2525" cy="1700"/>
            </a:xfrm>
            <a:custGeom>
              <a:rect b="b" l="l" r="r" t="t"/>
              <a:pathLst>
                <a:path extrusionOk="0" h="68" w="101">
                  <a:moveTo>
                    <a:pt x="34" y="0"/>
                  </a:moveTo>
                  <a:cubicBezTo>
                    <a:pt x="1" y="0"/>
                    <a:pt x="1" y="67"/>
                    <a:pt x="34" y="67"/>
                  </a:cubicBezTo>
                  <a:cubicBezTo>
                    <a:pt x="67" y="67"/>
                    <a:pt x="101"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
            <p:cNvSpPr/>
            <p:nvPr/>
          </p:nvSpPr>
          <p:spPr>
            <a:xfrm>
              <a:off x="7271525" y="3902675"/>
              <a:ext cx="25775" cy="27175"/>
            </a:xfrm>
            <a:custGeom>
              <a:rect b="b" l="l" r="r" t="t"/>
              <a:pathLst>
                <a:path extrusionOk="0" h="1087" w="1031">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
            <p:cNvSpPr/>
            <p:nvPr/>
          </p:nvSpPr>
          <p:spPr>
            <a:xfrm>
              <a:off x="7250825" y="3899400"/>
              <a:ext cx="14775" cy="17950"/>
            </a:xfrm>
            <a:custGeom>
              <a:rect b="b" l="l" r="r" t="t"/>
              <a:pathLst>
                <a:path extrusionOk="0" h="718" w="591">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
            <p:cNvSpPr/>
            <p:nvPr/>
          </p:nvSpPr>
          <p:spPr>
            <a:xfrm>
              <a:off x="7401725" y="4683675"/>
              <a:ext cx="30675" cy="55250"/>
            </a:xfrm>
            <a:custGeom>
              <a:rect b="b" l="l" r="r" t="t"/>
              <a:pathLst>
                <a:path extrusionOk="0" h="2210" w="1227">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
            <p:cNvSpPr/>
            <p:nvPr/>
          </p:nvSpPr>
          <p:spPr>
            <a:xfrm>
              <a:off x="7447375" y="4706050"/>
              <a:ext cx="4200" cy="3350"/>
            </a:xfrm>
            <a:custGeom>
              <a:rect b="b" l="l" r="r" t="t"/>
              <a:pathLst>
                <a:path extrusionOk="0" h="134" w="168">
                  <a:moveTo>
                    <a:pt x="67" y="1"/>
                  </a:moveTo>
                  <a:cubicBezTo>
                    <a:pt x="1" y="34"/>
                    <a:pt x="1"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
            <p:cNvSpPr/>
            <p:nvPr/>
          </p:nvSpPr>
          <p:spPr>
            <a:xfrm>
              <a:off x="7394900" y="4651675"/>
              <a:ext cx="6650" cy="1875"/>
            </a:xfrm>
            <a:custGeom>
              <a:rect b="b" l="l" r="r" t="t"/>
              <a:pathLst>
                <a:path extrusionOk="0" h="75" w="266">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
            <p:cNvSpPr/>
            <p:nvPr/>
          </p:nvSpPr>
          <p:spPr>
            <a:xfrm>
              <a:off x="7419275" y="4635650"/>
              <a:ext cx="24650" cy="20600"/>
            </a:xfrm>
            <a:custGeom>
              <a:rect b="b" l="l" r="r" t="t"/>
              <a:pathLst>
                <a:path extrusionOk="0" h="824" w="986">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
            <p:cNvSpPr/>
            <p:nvPr/>
          </p:nvSpPr>
          <p:spPr>
            <a:xfrm>
              <a:off x="7453225" y="4592625"/>
              <a:ext cx="3350" cy="1700"/>
            </a:xfrm>
            <a:custGeom>
              <a:rect b="b" l="l" r="r" t="t"/>
              <a:pathLst>
                <a:path extrusionOk="0" h="68" w="134">
                  <a:moveTo>
                    <a:pt x="100" y="1"/>
                  </a:moveTo>
                  <a:cubicBezTo>
                    <a:pt x="0" y="34"/>
                    <a:pt x="0" y="68"/>
                    <a:pt x="100" y="68"/>
                  </a:cubicBezTo>
                  <a:cubicBezTo>
                    <a:pt x="134" y="68"/>
                    <a:pt x="134"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
            <p:cNvSpPr/>
            <p:nvPr/>
          </p:nvSpPr>
          <p:spPr>
            <a:xfrm>
              <a:off x="7398200" y="4598350"/>
              <a:ext cx="5000" cy="2650"/>
            </a:xfrm>
            <a:custGeom>
              <a:rect b="b" l="l" r="r" t="t"/>
              <a:pathLst>
                <a:path extrusionOk="0" h="106" w="20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
            <p:cNvSpPr/>
            <p:nvPr/>
          </p:nvSpPr>
          <p:spPr>
            <a:xfrm>
              <a:off x="7423200" y="4555100"/>
              <a:ext cx="11700" cy="28050"/>
            </a:xfrm>
            <a:custGeom>
              <a:rect b="b" l="l" r="r" t="t"/>
              <a:pathLst>
                <a:path extrusionOk="0" h="1122" w="468">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
            <p:cNvSpPr/>
            <p:nvPr/>
          </p:nvSpPr>
          <p:spPr>
            <a:xfrm>
              <a:off x="7475725" y="4547175"/>
              <a:ext cx="2525" cy="4750"/>
            </a:xfrm>
            <a:custGeom>
              <a:rect b="b" l="l" r="r" t="t"/>
              <a:pathLst>
                <a:path extrusionOk="0" h="190" w="101">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
            <p:cNvSpPr/>
            <p:nvPr/>
          </p:nvSpPr>
          <p:spPr>
            <a:xfrm>
              <a:off x="7468450" y="4624150"/>
              <a:ext cx="20650" cy="22200"/>
            </a:xfrm>
            <a:custGeom>
              <a:rect b="b" l="l" r="r" t="t"/>
              <a:pathLst>
                <a:path extrusionOk="0" h="888" w="826">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
            <p:cNvSpPr/>
            <p:nvPr/>
          </p:nvSpPr>
          <p:spPr>
            <a:xfrm>
              <a:off x="7457150" y="4681525"/>
              <a:ext cx="36950" cy="43450"/>
            </a:xfrm>
            <a:custGeom>
              <a:rect b="b" l="l" r="r" t="t"/>
              <a:pathLst>
                <a:path extrusionOk="0" h="1738" w="1478">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
            <p:cNvSpPr/>
            <p:nvPr/>
          </p:nvSpPr>
          <p:spPr>
            <a:xfrm>
              <a:off x="7464900" y="4795275"/>
              <a:ext cx="4175" cy="3375"/>
            </a:xfrm>
            <a:custGeom>
              <a:rect b="b" l="l" r="r" t="t"/>
              <a:pathLst>
                <a:path extrusionOk="0" h="135" w="167">
                  <a:moveTo>
                    <a:pt x="100" y="1"/>
                  </a:moveTo>
                  <a:cubicBezTo>
                    <a:pt x="0" y="1"/>
                    <a:pt x="0" y="134"/>
                    <a:pt x="100" y="134"/>
                  </a:cubicBezTo>
                  <a:cubicBezTo>
                    <a:pt x="167" y="134"/>
                    <a:pt x="16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
            <p:cNvSpPr/>
            <p:nvPr/>
          </p:nvSpPr>
          <p:spPr>
            <a:xfrm>
              <a:off x="7435700" y="4765125"/>
              <a:ext cx="7525" cy="46650"/>
            </a:xfrm>
            <a:custGeom>
              <a:rect b="b" l="l" r="r" t="t"/>
              <a:pathLst>
                <a:path extrusionOk="0" h="1866" w="301">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
            <p:cNvSpPr/>
            <p:nvPr/>
          </p:nvSpPr>
          <p:spPr>
            <a:xfrm>
              <a:off x="7387325" y="4796950"/>
              <a:ext cx="5050" cy="2525"/>
            </a:xfrm>
            <a:custGeom>
              <a:rect b="b" l="l" r="r" t="t"/>
              <a:pathLst>
                <a:path extrusionOk="0" h="101" w="202">
                  <a:moveTo>
                    <a:pt x="101" y="0"/>
                  </a:moveTo>
                  <a:cubicBezTo>
                    <a:pt x="1" y="0"/>
                    <a:pt x="1" y="101"/>
                    <a:pt x="101" y="101"/>
                  </a:cubicBezTo>
                  <a:cubicBezTo>
                    <a:pt x="201" y="101"/>
                    <a:pt x="201"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
            <p:cNvSpPr/>
            <p:nvPr/>
          </p:nvSpPr>
          <p:spPr>
            <a:xfrm>
              <a:off x="7397350" y="4767750"/>
              <a:ext cx="2525" cy="2550"/>
            </a:xfrm>
            <a:custGeom>
              <a:rect b="b" l="l" r="r" t="t"/>
              <a:pathLst>
                <a:path extrusionOk="0" h="102" w="101">
                  <a:moveTo>
                    <a:pt x="34" y="1"/>
                  </a:moveTo>
                  <a:cubicBezTo>
                    <a:pt x="0" y="1"/>
                    <a:pt x="0" y="101"/>
                    <a:pt x="34" y="101"/>
                  </a:cubicBezTo>
                  <a:cubicBezTo>
                    <a:pt x="100" y="101"/>
                    <a:pt x="100"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
            <p:cNvSpPr/>
            <p:nvPr/>
          </p:nvSpPr>
          <p:spPr>
            <a:xfrm>
              <a:off x="7400725" y="4850750"/>
              <a:ext cx="4150" cy="2925"/>
            </a:xfrm>
            <a:custGeom>
              <a:rect b="b" l="l" r="r" t="t"/>
              <a:pathLst>
                <a:path extrusionOk="0" h="117" w="166">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
            <p:cNvSpPr/>
            <p:nvPr/>
          </p:nvSpPr>
          <p:spPr>
            <a:xfrm>
              <a:off x="7406525" y="4843650"/>
              <a:ext cx="39200" cy="23250"/>
            </a:xfrm>
            <a:custGeom>
              <a:rect b="b" l="l" r="r" t="t"/>
              <a:pathLst>
                <a:path extrusionOk="0" h="930" w="1568">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
            <p:cNvSpPr/>
            <p:nvPr/>
          </p:nvSpPr>
          <p:spPr>
            <a:xfrm>
              <a:off x="7420175" y="4891025"/>
              <a:ext cx="28775" cy="20425"/>
            </a:xfrm>
            <a:custGeom>
              <a:rect b="b" l="l" r="r" t="t"/>
              <a:pathLst>
                <a:path extrusionOk="0" h="817" w="1151">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
            <p:cNvSpPr/>
            <p:nvPr/>
          </p:nvSpPr>
          <p:spPr>
            <a:xfrm>
              <a:off x="7476575" y="4851875"/>
              <a:ext cx="4175" cy="3475"/>
            </a:xfrm>
            <a:custGeom>
              <a:rect b="b" l="l" r="r" t="t"/>
              <a:pathLst>
                <a:path extrusionOk="0" h="139" w="167">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
            <p:cNvSpPr/>
            <p:nvPr/>
          </p:nvSpPr>
          <p:spPr>
            <a:xfrm>
              <a:off x="7458000" y="4935900"/>
              <a:ext cx="6750" cy="4725"/>
            </a:xfrm>
            <a:custGeom>
              <a:rect b="b" l="l" r="r" t="t"/>
              <a:pathLst>
                <a:path extrusionOk="0" h="189" w="27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
            <p:cNvSpPr/>
            <p:nvPr/>
          </p:nvSpPr>
          <p:spPr>
            <a:xfrm>
              <a:off x="7497425" y="4902450"/>
              <a:ext cx="5850" cy="49000"/>
            </a:xfrm>
            <a:custGeom>
              <a:rect b="b" l="l" r="r" t="t"/>
              <a:pathLst>
                <a:path extrusionOk="0" h="1960" w="234">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
            <p:cNvSpPr/>
            <p:nvPr/>
          </p:nvSpPr>
          <p:spPr>
            <a:xfrm>
              <a:off x="7463375" y="4910125"/>
              <a:ext cx="10325" cy="6650"/>
            </a:xfrm>
            <a:custGeom>
              <a:rect b="b" l="l" r="r" t="t"/>
              <a:pathLst>
                <a:path extrusionOk="0" h="266" w="413">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
            <p:cNvSpPr/>
            <p:nvPr/>
          </p:nvSpPr>
          <p:spPr>
            <a:xfrm>
              <a:off x="7531600" y="4945400"/>
              <a:ext cx="4200" cy="3350"/>
            </a:xfrm>
            <a:custGeom>
              <a:rect b="b" l="l" r="r" t="t"/>
              <a:pathLst>
                <a:path extrusionOk="0" h="134" w="168">
                  <a:moveTo>
                    <a:pt x="67" y="0"/>
                  </a:moveTo>
                  <a:cubicBezTo>
                    <a:pt x="1" y="0"/>
                    <a:pt x="1" y="133"/>
                    <a:pt x="67" y="133"/>
                  </a:cubicBezTo>
                  <a:cubicBezTo>
                    <a:pt x="168" y="133"/>
                    <a:pt x="168"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
            <p:cNvSpPr/>
            <p:nvPr/>
          </p:nvSpPr>
          <p:spPr>
            <a:xfrm>
              <a:off x="7490175" y="4981375"/>
              <a:ext cx="25450" cy="21800"/>
            </a:xfrm>
            <a:custGeom>
              <a:rect b="b" l="l" r="r" t="t"/>
              <a:pathLst>
                <a:path extrusionOk="0" h="872" w="1018">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
            <p:cNvSpPr/>
            <p:nvPr/>
          </p:nvSpPr>
          <p:spPr>
            <a:xfrm>
              <a:off x="7543700" y="4985000"/>
              <a:ext cx="3775" cy="5025"/>
            </a:xfrm>
            <a:custGeom>
              <a:rect b="b" l="l" r="r" t="t"/>
              <a:pathLst>
                <a:path extrusionOk="0" h="201" w="151">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
            <p:cNvSpPr/>
            <p:nvPr/>
          </p:nvSpPr>
          <p:spPr>
            <a:xfrm>
              <a:off x="7531600" y="5041600"/>
              <a:ext cx="4200" cy="5750"/>
            </a:xfrm>
            <a:custGeom>
              <a:rect b="b" l="l" r="r" t="t"/>
              <a:pathLst>
                <a:path extrusionOk="0" h="230" w="168">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
            <p:cNvSpPr/>
            <p:nvPr/>
          </p:nvSpPr>
          <p:spPr>
            <a:xfrm>
              <a:off x="7535775" y="5022950"/>
              <a:ext cx="36725" cy="18375"/>
            </a:xfrm>
            <a:custGeom>
              <a:rect b="b" l="l" r="r" t="t"/>
              <a:pathLst>
                <a:path extrusionOk="0" h="735" w="1469">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
            <p:cNvSpPr/>
            <p:nvPr/>
          </p:nvSpPr>
          <p:spPr>
            <a:xfrm>
              <a:off x="7599150" y="5012100"/>
              <a:ext cx="6650" cy="3525"/>
            </a:xfrm>
            <a:custGeom>
              <a:rect b="b" l="l" r="r" t="t"/>
              <a:pathLst>
                <a:path extrusionOk="0" h="141" w="266">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
            <p:cNvSpPr/>
            <p:nvPr/>
          </p:nvSpPr>
          <p:spPr>
            <a:xfrm>
              <a:off x="7564975" y="5086950"/>
              <a:ext cx="4175" cy="5450"/>
            </a:xfrm>
            <a:custGeom>
              <a:rect b="b" l="l" r="r" t="t"/>
              <a:pathLst>
                <a:path extrusionOk="0" h="218" w="167">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
            <p:cNvSpPr/>
            <p:nvPr/>
          </p:nvSpPr>
          <p:spPr>
            <a:xfrm>
              <a:off x="7605825" y="5052425"/>
              <a:ext cx="8375" cy="37675"/>
            </a:xfrm>
            <a:custGeom>
              <a:rect b="b" l="l" r="r" t="t"/>
              <a:pathLst>
                <a:path extrusionOk="0" h="1507" w="335">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
            <p:cNvSpPr/>
            <p:nvPr/>
          </p:nvSpPr>
          <p:spPr>
            <a:xfrm>
              <a:off x="7554125" y="5066300"/>
              <a:ext cx="7525" cy="3375"/>
            </a:xfrm>
            <a:custGeom>
              <a:rect b="b" l="l" r="r" t="t"/>
              <a:pathLst>
                <a:path extrusionOk="0" h="135" w="301">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
            <p:cNvSpPr/>
            <p:nvPr/>
          </p:nvSpPr>
          <p:spPr>
            <a:xfrm>
              <a:off x="7568300" y="5121025"/>
              <a:ext cx="5025" cy="27450"/>
            </a:xfrm>
            <a:custGeom>
              <a:rect b="b" l="l" r="r" t="t"/>
              <a:pathLst>
                <a:path extrusionOk="0" h="1098" w="201">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
            <p:cNvSpPr/>
            <p:nvPr/>
          </p:nvSpPr>
          <p:spPr>
            <a:xfrm>
              <a:off x="7552025" y="4819250"/>
              <a:ext cx="37000" cy="30825"/>
            </a:xfrm>
            <a:custGeom>
              <a:rect b="b" l="l" r="r" t="t"/>
              <a:pathLst>
                <a:path extrusionOk="0" h="1233" w="148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
            <p:cNvSpPr/>
            <p:nvPr/>
          </p:nvSpPr>
          <p:spPr>
            <a:xfrm>
              <a:off x="7525775" y="4806950"/>
              <a:ext cx="4200" cy="3375"/>
            </a:xfrm>
            <a:custGeom>
              <a:rect b="b" l="l" r="r" t="t"/>
              <a:pathLst>
                <a:path extrusionOk="0" h="135" w="168">
                  <a:moveTo>
                    <a:pt x="67" y="1"/>
                  </a:moveTo>
                  <a:cubicBezTo>
                    <a:pt x="34" y="1"/>
                    <a:pt x="0"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
            <p:cNvSpPr/>
            <p:nvPr/>
          </p:nvSpPr>
          <p:spPr>
            <a:xfrm>
              <a:off x="7595825" y="4769425"/>
              <a:ext cx="5850" cy="3375"/>
            </a:xfrm>
            <a:custGeom>
              <a:rect b="b" l="l" r="r" t="t"/>
              <a:pathLst>
                <a:path extrusionOk="0" h="135" w="234">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
            <p:cNvSpPr/>
            <p:nvPr/>
          </p:nvSpPr>
          <p:spPr>
            <a:xfrm>
              <a:off x="7554125" y="4734825"/>
              <a:ext cx="3350" cy="5025"/>
            </a:xfrm>
            <a:custGeom>
              <a:rect b="b" l="l" r="r" t="t"/>
              <a:pathLst>
                <a:path extrusionOk="0" h="201" w="134">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
            <p:cNvSpPr/>
            <p:nvPr/>
          </p:nvSpPr>
          <p:spPr>
            <a:xfrm>
              <a:off x="7531800" y="4767200"/>
              <a:ext cx="33825" cy="28675"/>
            </a:xfrm>
            <a:custGeom>
              <a:rect b="b" l="l" r="r" t="t"/>
              <a:pathLst>
                <a:path extrusionOk="0" h="1147" w="1353">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
            <p:cNvSpPr/>
            <p:nvPr/>
          </p:nvSpPr>
          <p:spPr>
            <a:xfrm>
              <a:off x="7601200" y="4703425"/>
              <a:ext cx="25400" cy="21550"/>
            </a:xfrm>
            <a:custGeom>
              <a:rect b="b" l="l" r="r" t="t"/>
              <a:pathLst>
                <a:path extrusionOk="0" h="862" w="1016">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
            <p:cNvSpPr/>
            <p:nvPr/>
          </p:nvSpPr>
          <p:spPr>
            <a:xfrm>
              <a:off x="7556625" y="4673525"/>
              <a:ext cx="6425" cy="2675"/>
            </a:xfrm>
            <a:custGeom>
              <a:rect b="b" l="l" r="r" t="t"/>
              <a:pathLst>
                <a:path extrusionOk="0" h="107" w="257">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
            <p:cNvSpPr/>
            <p:nvPr/>
          </p:nvSpPr>
          <p:spPr>
            <a:xfrm>
              <a:off x="7607600" y="4650550"/>
              <a:ext cx="4100" cy="2150"/>
            </a:xfrm>
            <a:custGeom>
              <a:rect b="b" l="l" r="r" t="t"/>
              <a:pathLst>
                <a:path extrusionOk="0" h="86" w="164">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
            <p:cNvSpPr/>
            <p:nvPr/>
          </p:nvSpPr>
          <p:spPr>
            <a:xfrm>
              <a:off x="7564125" y="4606400"/>
              <a:ext cx="21475" cy="55000"/>
            </a:xfrm>
            <a:custGeom>
              <a:rect b="b" l="l" r="r" t="t"/>
              <a:pathLst>
                <a:path extrusionOk="0" h="2200" w="859">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
            <p:cNvSpPr/>
            <p:nvPr/>
          </p:nvSpPr>
          <p:spPr>
            <a:xfrm>
              <a:off x="7523275" y="4627650"/>
              <a:ext cx="6700" cy="3375"/>
            </a:xfrm>
            <a:custGeom>
              <a:rect b="b" l="l" r="r" t="t"/>
              <a:pathLst>
                <a:path extrusionOk="0" h="135" w="268">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
            <p:cNvSpPr/>
            <p:nvPr/>
          </p:nvSpPr>
          <p:spPr>
            <a:xfrm>
              <a:off x="7536600" y="4565950"/>
              <a:ext cx="4200" cy="3350"/>
            </a:xfrm>
            <a:custGeom>
              <a:rect b="b" l="l" r="r" t="t"/>
              <a:pathLst>
                <a:path extrusionOk="0" h="134" w="168">
                  <a:moveTo>
                    <a:pt x="101" y="1"/>
                  </a:moveTo>
                  <a:cubicBezTo>
                    <a:pt x="1" y="1"/>
                    <a:pt x="1" y="134"/>
                    <a:pt x="101" y="134"/>
                  </a:cubicBezTo>
                  <a:cubicBezTo>
                    <a:pt x="168" y="134"/>
                    <a:pt x="168"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
            <p:cNvSpPr/>
            <p:nvPr/>
          </p:nvSpPr>
          <p:spPr>
            <a:xfrm>
              <a:off x="7596650" y="4569250"/>
              <a:ext cx="14200" cy="43750"/>
            </a:xfrm>
            <a:custGeom>
              <a:rect b="b" l="l" r="r" t="t"/>
              <a:pathLst>
                <a:path extrusionOk="0" h="1750" w="568">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
            <p:cNvSpPr/>
            <p:nvPr/>
          </p:nvSpPr>
          <p:spPr>
            <a:xfrm>
              <a:off x="7561950" y="4564050"/>
              <a:ext cx="22900" cy="18000"/>
            </a:xfrm>
            <a:custGeom>
              <a:rect b="b" l="l" r="r" t="t"/>
              <a:pathLst>
                <a:path extrusionOk="0" h="720" w="916">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
            <p:cNvSpPr/>
            <p:nvPr/>
          </p:nvSpPr>
          <p:spPr>
            <a:xfrm>
              <a:off x="7592475" y="4872300"/>
              <a:ext cx="13025" cy="43425"/>
            </a:xfrm>
            <a:custGeom>
              <a:rect b="b" l="l" r="r" t="t"/>
              <a:pathLst>
                <a:path extrusionOk="0" h="1737" w="521">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
            <p:cNvSpPr/>
            <p:nvPr/>
          </p:nvSpPr>
          <p:spPr>
            <a:xfrm>
              <a:off x="7560800" y="4881175"/>
              <a:ext cx="2525" cy="1700"/>
            </a:xfrm>
            <a:custGeom>
              <a:rect b="b" l="l" r="r" t="t"/>
              <a:pathLst>
                <a:path extrusionOk="0" h="68" w="101">
                  <a:moveTo>
                    <a:pt x="34" y="1"/>
                  </a:moveTo>
                  <a:cubicBezTo>
                    <a:pt x="0" y="1"/>
                    <a:pt x="0" y="67"/>
                    <a:pt x="34" y="67"/>
                  </a:cubicBezTo>
                  <a:cubicBezTo>
                    <a:pt x="100" y="67"/>
                    <a:pt x="100"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
            <p:cNvSpPr/>
            <p:nvPr/>
          </p:nvSpPr>
          <p:spPr>
            <a:xfrm>
              <a:off x="7585800" y="4931625"/>
              <a:ext cx="3375" cy="4400"/>
            </a:xfrm>
            <a:custGeom>
              <a:rect b="b" l="l" r="r" t="t"/>
              <a:pathLst>
                <a:path extrusionOk="0" h="176" w="135">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
            <p:cNvSpPr/>
            <p:nvPr/>
          </p:nvSpPr>
          <p:spPr>
            <a:xfrm>
              <a:off x="7478725" y="5172700"/>
              <a:ext cx="12050" cy="53950"/>
            </a:xfrm>
            <a:custGeom>
              <a:rect b="b" l="l" r="r" t="t"/>
              <a:pathLst>
                <a:path extrusionOk="0" h="2158" w="482">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
            <p:cNvSpPr/>
            <p:nvPr/>
          </p:nvSpPr>
          <p:spPr>
            <a:xfrm>
              <a:off x="7511600" y="5144700"/>
              <a:ext cx="3350" cy="2525"/>
            </a:xfrm>
            <a:custGeom>
              <a:rect b="b" l="l" r="r" t="t"/>
              <a:pathLst>
                <a:path extrusionOk="0" h="101" w="134">
                  <a:moveTo>
                    <a:pt x="34" y="0"/>
                  </a:moveTo>
                  <a:cubicBezTo>
                    <a:pt x="0" y="0"/>
                    <a:pt x="0" y="100"/>
                    <a:pt x="34" y="100"/>
                  </a:cubicBezTo>
                  <a:cubicBezTo>
                    <a:pt x="134" y="100"/>
                    <a:pt x="134"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
            <p:cNvSpPr/>
            <p:nvPr/>
          </p:nvSpPr>
          <p:spPr>
            <a:xfrm>
              <a:off x="7515625" y="5214525"/>
              <a:ext cx="6675" cy="5100"/>
            </a:xfrm>
            <a:custGeom>
              <a:rect b="b" l="l" r="r" t="t"/>
              <a:pathLst>
                <a:path extrusionOk="0" h="204" w="267">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
            <p:cNvSpPr/>
            <p:nvPr/>
          </p:nvSpPr>
          <p:spPr>
            <a:xfrm>
              <a:off x="7500750" y="5257275"/>
              <a:ext cx="42550" cy="5025"/>
            </a:xfrm>
            <a:custGeom>
              <a:rect b="b" l="l" r="r" t="t"/>
              <a:pathLst>
                <a:path extrusionOk="0" h="201" w="1702">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
            <p:cNvSpPr/>
            <p:nvPr/>
          </p:nvSpPr>
          <p:spPr>
            <a:xfrm>
              <a:off x="7554125" y="5197225"/>
              <a:ext cx="5025" cy="4200"/>
            </a:xfrm>
            <a:custGeom>
              <a:rect b="b" l="l" r="r" t="t"/>
              <a:pathLst>
                <a:path extrusionOk="0" h="168" w="201">
                  <a:moveTo>
                    <a:pt x="100" y="1"/>
                  </a:moveTo>
                  <a:cubicBezTo>
                    <a:pt x="0" y="1"/>
                    <a:pt x="0" y="168"/>
                    <a:pt x="100" y="168"/>
                  </a:cubicBezTo>
                  <a:cubicBezTo>
                    <a:pt x="201" y="168"/>
                    <a:pt x="201" y="34"/>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
            <p:cNvSpPr/>
            <p:nvPr/>
          </p:nvSpPr>
          <p:spPr>
            <a:xfrm>
              <a:off x="7518300" y="5177000"/>
              <a:ext cx="35025" cy="5425"/>
            </a:xfrm>
            <a:custGeom>
              <a:rect b="b" l="l" r="r" t="t"/>
              <a:pathLst>
                <a:path extrusionOk="0" h="217" w="1401">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
            <p:cNvSpPr/>
            <p:nvPr/>
          </p:nvSpPr>
          <p:spPr>
            <a:xfrm>
              <a:off x="7492075" y="5100875"/>
              <a:ext cx="13700" cy="18425"/>
            </a:xfrm>
            <a:custGeom>
              <a:rect b="b" l="l" r="r" t="t"/>
              <a:pathLst>
                <a:path extrusionOk="0" h="737" w="548">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
            <p:cNvSpPr/>
            <p:nvPr/>
          </p:nvSpPr>
          <p:spPr>
            <a:xfrm>
              <a:off x="7526600" y="3937200"/>
              <a:ext cx="133450" cy="103400"/>
            </a:xfrm>
            <a:custGeom>
              <a:rect b="b" l="l" r="r" t="t"/>
              <a:pathLst>
                <a:path extrusionOk="0" h="4136" w="5338">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
            <p:cNvSpPr/>
            <p:nvPr/>
          </p:nvSpPr>
          <p:spPr>
            <a:xfrm>
              <a:off x="7585100" y="5126850"/>
              <a:ext cx="109725" cy="103950"/>
            </a:xfrm>
            <a:custGeom>
              <a:rect b="b" l="l" r="r" t="t"/>
              <a:pathLst>
                <a:path extrusionOk="0" h="4158" w="4389">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
            <p:cNvSpPr/>
            <p:nvPr/>
          </p:nvSpPr>
          <p:spPr>
            <a:xfrm>
              <a:off x="7601300" y="5166050"/>
              <a:ext cx="21000" cy="15700"/>
            </a:xfrm>
            <a:custGeom>
              <a:rect b="b" l="l" r="r" t="t"/>
              <a:pathLst>
                <a:path extrusionOk="0" h="628" w="84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
            <p:cNvSpPr/>
            <p:nvPr/>
          </p:nvSpPr>
          <p:spPr>
            <a:xfrm>
              <a:off x="7602850" y="5159000"/>
              <a:ext cx="18000" cy="13250"/>
            </a:xfrm>
            <a:custGeom>
              <a:rect b="b" l="l" r="r" t="t"/>
              <a:pathLst>
                <a:path extrusionOk="0" h="530" w="72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
            <p:cNvSpPr/>
            <p:nvPr/>
          </p:nvSpPr>
          <p:spPr>
            <a:xfrm>
              <a:off x="7591650" y="5136575"/>
              <a:ext cx="30875" cy="24225"/>
            </a:xfrm>
            <a:custGeom>
              <a:rect b="b" l="l" r="r" t="t"/>
              <a:pathLst>
                <a:path extrusionOk="0" h="969" w="1235">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
            <p:cNvSpPr/>
            <p:nvPr/>
          </p:nvSpPr>
          <p:spPr>
            <a:xfrm>
              <a:off x="7627775" y="5115975"/>
              <a:ext cx="32925" cy="30150"/>
            </a:xfrm>
            <a:custGeom>
              <a:rect b="b" l="l" r="r" t="t"/>
              <a:pathLst>
                <a:path extrusionOk="0" h="1206" w="1317">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
            <p:cNvSpPr/>
            <p:nvPr/>
          </p:nvSpPr>
          <p:spPr>
            <a:xfrm>
              <a:off x="7401525" y="5333175"/>
              <a:ext cx="147625" cy="7525"/>
            </a:xfrm>
            <a:custGeom>
              <a:rect b="b" l="l" r="r" t="t"/>
              <a:pathLst>
                <a:path extrusionOk="0" h="301" w="5905">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
            <p:cNvSpPr/>
            <p:nvPr/>
          </p:nvSpPr>
          <p:spPr>
            <a:xfrm>
              <a:off x="7519925" y="5295425"/>
              <a:ext cx="6700" cy="40825"/>
            </a:xfrm>
            <a:custGeom>
              <a:rect b="b" l="l" r="r" t="t"/>
              <a:pathLst>
                <a:path extrusionOk="0" h="1633" w="268">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
            <p:cNvSpPr/>
            <p:nvPr/>
          </p:nvSpPr>
          <p:spPr>
            <a:xfrm>
              <a:off x="7453225" y="5313975"/>
              <a:ext cx="10850" cy="8375"/>
            </a:xfrm>
            <a:custGeom>
              <a:rect b="b" l="l" r="r" t="t"/>
              <a:pathLst>
                <a:path extrusionOk="0" h="335" w="434">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
            <p:cNvSpPr/>
            <p:nvPr/>
          </p:nvSpPr>
          <p:spPr>
            <a:xfrm>
              <a:off x="7454875" y="5306975"/>
              <a:ext cx="14200" cy="12875"/>
            </a:xfrm>
            <a:custGeom>
              <a:rect b="b" l="l" r="r" t="t"/>
              <a:pathLst>
                <a:path extrusionOk="0" h="515" w="568">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
            <p:cNvSpPr/>
            <p:nvPr/>
          </p:nvSpPr>
          <p:spPr>
            <a:xfrm>
              <a:off x="7462300" y="5304075"/>
              <a:ext cx="11625" cy="11825"/>
            </a:xfrm>
            <a:custGeom>
              <a:rect b="b" l="l" r="r" t="t"/>
              <a:pathLst>
                <a:path extrusionOk="0" h="473" w="465">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
            <p:cNvSpPr/>
            <p:nvPr/>
          </p:nvSpPr>
          <p:spPr>
            <a:xfrm>
              <a:off x="7446550" y="5285275"/>
              <a:ext cx="33350" cy="19450"/>
            </a:xfrm>
            <a:custGeom>
              <a:rect b="b" l="l" r="r" t="t"/>
              <a:pathLst>
                <a:path extrusionOk="0" h="778" w="1334">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3" name="Google Shape;1043;p2"/>
          <p:cNvGrpSpPr/>
          <p:nvPr/>
        </p:nvGrpSpPr>
        <p:grpSpPr>
          <a:xfrm rot="-373388">
            <a:off x="6934519" y="2122528"/>
            <a:ext cx="718870" cy="1429490"/>
            <a:chOff x="4814675" y="3717725"/>
            <a:chExt cx="718875" cy="1429500"/>
          </a:xfrm>
        </p:grpSpPr>
        <p:sp>
          <p:nvSpPr>
            <p:cNvPr id="1044" name="Google Shape;1044;p2"/>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5" name="Google Shape;1105;p2"/>
          <p:cNvGrpSpPr/>
          <p:nvPr/>
        </p:nvGrpSpPr>
        <p:grpSpPr>
          <a:xfrm>
            <a:off x="5029225" y="-240775"/>
            <a:ext cx="880675" cy="1381250"/>
            <a:chOff x="4678725" y="213425"/>
            <a:chExt cx="880675" cy="1381250"/>
          </a:xfrm>
        </p:grpSpPr>
        <p:sp>
          <p:nvSpPr>
            <p:cNvPr id="1106" name="Google Shape;1106;p2"/>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4" name="Google Shape;1204;p2"/>
          <p:cNvGrpSpPr/>
          <p:nvPr/>
        </p:nvGrpSpPr>
        <p:grpSpPr>
          <a:xfrm rot="841674">
            <a:off x="4899307" y="4352483"/>
            <a:ext cx="880695" cy="1381282"/>
            <a:chOff x="4678725" y="213425"/>
            <a:chExt cx="880675" cy="1381250"/>
          </a:xfrm>
        </p:grpSpPr>
        <p:sp>
          <p:nvSpPr>
            <p:cNvPr id="1205" name="Google Shape;1205;p2"/>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3" name="Google Shape;1303;p2"/>
          <p:cNvGrpSpPr/>
          <p:nvPr/>
        </p:nvGrpSpPr>
        <p:grpSpPr>
          <a:xfrm>
            <a:off x="3594700" y="-514587"/>
            <a:ext cx="626300" cy="1655050"/>
            <a:chOff x="7905200" y="2089425"/>
            <a:chExt cx="626300" cy="1655050"/>
          </a:xfrm>
        </p:grpSpPr>
        <p:sp>
          <p:nvSpPr>
            <p:cNvPr id="1304" name="Google Shape;1304;p2"/>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3" name="Google Shape;1373;p2"/>
          <p:cNvGrpSpPr/>
          <p:nvPr/>
        </p:nvGrpSpPr>
        <p:grpSpPr>
          <a:xfrm>
            <a:off x="3510125" y="4362025"/>
            <a:ext cx="627975" cy="1457875"/>
            <a:chOff x="6277375" y="207700"/>
            <a:chExt cx="627975" cy="1457875"/>
          </a:xfrm>
        </p:grpSpPr>
        <p:sp>
          <p:nvSpPr>
            <p:cNvPr id="1374" name="Google Shape;1374;p2"/>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7" name="Google Shape;1447;p2"/>
          <p:cNvGrpSpPr/>
          <p:nvPr/>
        </p:nvGrpSpPr>
        <p:grpSpPr>
          <a:xfrm rot="922061">
            <a:off x="2169033" y="-346644"/>
            <a:ext cx="804737" cy="1593001"/>
            <a:chOff x="5752000" y="1322550"/>
            <a:chExt cx="804775" cy="1593075"/>
          </a:xfrm>
        </p:grpSpPr>
        <p:sp>
          <p:nvSpPr>
            <p:cNvPr id="1448" name="Google Shape;1448;p2"/>
            <p:cNvSpPr/>
            <p:nvPr/>
          </p:nvSpPr>
          <p:spPr>
            <a:xfrm>
              <a:off x="5988000" y="1532950"/>
              <a:ext cx="184325" cy="180150"/>
            </a:xfrm>
            <a:custGeom>
              <a:rect b="b" l="l" r="r" t="t"/>
              <a:pathLst>
                <a:path extrusionOk="0" h="7206" w="7373">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
            <p:cNvSpPr/>
            <p:nvPr/>
          </p:nvSpPr>
          <p:spPr>
            <a:xfrm>
              <a:off x="5755350" y="1491925"/>
              <a:ext cx="66725" cy="129400"/>
            </a:xfrm>
            <a:custGeom>
              <a:rect b="b" l="l" r="r" t="t"/>
              <a:pathLst>
                <a:path extrusionOk="0" h="5176" w="2669">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
            <p:cNvSpPr/>
            <p:nvPr/>
          </p:nvSpPr>
          <p:spPr>
            <a:xfrm>
              <a:off x="6104750" y="1322550"/>
              <a:ext cx="93425" cy="116825"/>
            </a:xfrm>
            <a:custGeom>
              <a:rect b="b" l="l" r="r" t="t"/>
              <a:pathLst>
                <a:path extrusionOk="0" h="4673" w="3737">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
            <p:cNvSpPr/>
            <p:nvPr/>
          </p:nvSpPr>
          <p:spPr>
            <a:xfrm>
              <a:off x="5752000" y="1595500"/>
              <a:ext cx="306075" cy="346100"/>
            </a:xfrm>
            <a:custGeom>
              <a:rect b="b" l="l" r="r" t="t"/>
              <a:pathLst>
                <a:path extrusionOk="0" h="13844" w="12243">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
            <p:cNvSpPr/>
            <p:nvPr/>
          </p:nvSpPr>
          <p:spPr>
            <a:xfrm>
              <a:off x="6156450" y="1404525"/>
              <a:ext cx="233525" cy="461175"/>
            </a:xfrm>
            <a:custGeom>
              <a:rect b="b" l="l" r="r" t="t"/>
              <a:pathLst>
                <a:path extrusionOk="0" h="18447" w="9341">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
            <p:cNvSpPr/>
            <p:nvPr/>
          </p:nvSpPr>
          <p:spPr>
            <a:xfrm>
              <a:off x="5947975" y="2112525"/>
              <a:ext cx="532075" cy="746425"/>
            </a:xfrm>
            <a:custGeom>
              <a:rect b="b" l="l" r="r" t="t"/>
              <a:pathLst>
                <a:path extrusionOk="0" h="29857" w="21283">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
            <p:cNvSpPr/>
            <p:nvPr/>
          </p:nvSpPr>
          <p:spPr>
            <a:xfrm>
              <a:off x="6072225" y="2112525"/>
              <a:ext cx="320250" cy="275225"/>
            </a:xfrm>
            <a:custGeom>
              <a:rect b="b" l="l" r="r" t="t"/>
              <a:pathLst>
                <a:path extrusionOk="0" h="11009" w="1281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
            <p:cNvSpPr/>
            <p:nvPr/>
          </p:nvSpPr>
          <p:spPr>
            <a:xfrm>
              <a:off x="6115600" y="2129125"/>
              <a:ext cx="44725" cy="255625"/>
            </a:xfrm>
            <a:custGeom>
              <a:rect b="b" l="l" r="r" t="t"/>
              <a:pathLst>
                <a:path extrusionOk="0" h="10225" w="1789">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
            <p:cNvSpPr/>
            <p:nvPr/>
          </p:nvSpPr>
          <p:spPr>
            <a:xfrm>
              <a:off x="6135125" y="2135125"/>
              <a:ext cx="73050" cy="89350"/>
            </a:xfrm>
            <a:custGeom>
              <a:rect b="b" l="l" r="r" t="t"/>
              <a:pathLst>
                <a:path extrusionOk="0" h="3574" w="2922">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
            <p:cNvSpPr/>
            <p:nvPr/>
          </p:nvSpPr>
          <p:spPr>
            <a:xfrm>
              <a:off x="6292400" y="2122950"/>
              <a:ext cx="50875" cy="74675"/>
            </a:xfrm>
            <a:custGeom>
              <a:rect b="b" l="l" r="r" t="t"/>
              <a:pathLst>
                <a:path extrusionOk="0" h="2987" w="2035">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
            <p:cNvSpPr/>
            <p:nvPr/>
          </p:nvSpPr>
          <p:spPr>
            <a:xfrm>
              <a:off x="6232350" y="2110525"/>
              <a:ext cx="36725" cy="123175"/>
            </a:xfrm>
            <a:custGeom>
              <a:rect b="b" l="l" r="r" t="t"/>
              <a:pathLst>
                <a:path extrusionOk="0" h="4927" w="1469">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
            <p:cNvSpPr/>
            <p:nvPr/>
          </p:nvSpPr>
          <p:spPr>
            <a:xfrm>
              <a:off x="5991350" y="1782575"/>
              <a:ext cx="347775" cy="364375"/>
            </a:xfrm>
            <a:custGeom>
              <a:rect b="b" l="l" r="r" t="t"/>
              <a:pathLst>
                <a:path extrusionOk="0" h="14575" w="13911">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
            <p:cNvSpPr/>
            <p:nvPr/>
          </p:nvSpPr>
          <p:spPr>
            <a:xfrm>
              <a:off x="5994675" y="1589300"/>
              <a:ext cx="189325" cy="188075"/>
            </a:xfrm>
            <a:custGeom>
              <a:rect b="b" l="l" r="r" t="t"/>
              <a:pathLst>
                <a:path extrusionOk="0" h="7523" w="7573">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
            <p:cNvSpPr/>
            <p:nvPr/>
          </p:nvSpPr>
          <p:spPr>
            <a:xfrm>
              <a:off x="6066400" y="1741425"/>
              <a:ext cx="117600" cy="134050"/>
            </a:xfrm>
            <a:custGeom>
              <a:rect b="b" l="l" r="r" t="t"/>
              <a:pathLst>
                <a:path extrusionOk="0" h="5362" w="4704">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
            <p:cNvSpPr/>
            <p:nvPr/>
          </p:nvSpPr>
          <p:spPr>
            <a:xfrm>
              <a:off x="5994675" y="1702800"/>
              <a:ext cx="45050" cy="51125"/>
            </a:xfrm>
            <a:custGeom>
              <a:rect b="b" l="l" r="r" t="t"/>
              <a:pathLst>
                <a:path extrusionOk="0" h="2045" w="1802">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
            <p:cNvSpPr/>
            <p:nvPr/>
          </p:nvSpPr>
          <p:spPr>
            <a:xfrm>
              <a:off x="6042575" y="1678575"/>
              <a:ext cx="6775" cy="6200"/>
            </a:xfrm>
            <a:custGeom>
              <a:rect b="b" l="l" r="r" t="t"/>
              <a:pathLst>
                <a:path extrusionOk="0" h="248" w="271">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
            <p:cNvSpPr/>
            <p:nvPr/>
          </p:nvSpPr>
          <p:spPr>
            <a:xfrm>
              <a:off x="6107400" y="1647200"/>
              <a:ext cx="8225" cy="5800"/>
            </a:xfrm>
            <a:custGeom>
              <a:rect b="b" l="l" r="r" t="t"/>
              <a:pathLst>
                <a:path extrusionOk="0" h="232" w="329">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
            <p:cNvSpPr/>
            <p:nvPr/>
          </p:nvSpPr>
          <p:spPr>
            <a:xfrm>
              <a:off x="6074725" y="1658875"/>
              <a:ext cx="31725" cy="38875"/>
            </a:xfrm>
            <a:custGeom>
              <a:rect b="b" l="l" r="r" t="t"/>
              <a:pathLst>
                <a:path extrusionOk="0" h="1555" w="1269">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
            <p:cNvSpPr/>
            <p:nvPr/>
          </p:nvSpPr>
          <p:spPr>
            <a:xfrm>
              <a:off x="6083900" y="1682975"/>
              <a:ext cx="41725" cy="36075"/>
            </a:xfrm>
            <a:custGeom>
              <a:rect b="b" l="l" r="r" t="t"/>
              <a:pathLst>
                <a:path extrusionOk="0" h="1443" w="1669">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
            <p:cNvSpPr/>
            <p:nvPr/>
          </p:nvSpPr>
          <p:spPr>
            <a:xfrm>
              <a:off x="6082250" y="1749525"/>
              <a:ext cx="65625" cy="27675"/>
            </a:xfrm>
            <a:custGeom>
              <a:rect b="b" l="l" r="r" t="t"/>
              <a:pathLst>
                <a:path extrusionOk="0" h="1107" w="2625">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
            <p:cNvSpPr/>
            <p:nvPr/>
          </p:nvSpPr>
          <p:spPr>
            <a:xfrm>
              <a:off x="6063050" y="1780500"/>
              <a:ext cx="126800" cy="170275"/>
            </a:xfrm>
            <a:custGeom>
              <a:rect b="b" l="l" r="r" t="t"/>
              <a:pathLst>
                <a:path extrusionOk="0" h="6811" w="5072">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
            <p:cNvSpPr/>
            <p:nvPr/>
          </p:nvSpPr>
          <p:spPr>
            <a:xfrm>
              <a:off x="6113300" y="1945200"/>
              <a:ext cx="74875" cy="196850"/>
            </a:xfrm>
            <a:custGeom>
              <a:rect b="b" l="l" r="r" t="t"/>
              <a:pathLst>
                <a:path extrusionOk="0" h="7874" w="2995">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
            <p:cNvSpPr/>
            <p:nvPr/>
          </p:nvSpPr>
          <p:spPr>
            <a:xfrm>
              <a:off x="6276550" y="1620500"/>
              <a:ext cx="35400" cy="17775"/>
            </a:xfrm>
            <a:custGeom>
              <a:rect b="b" l="l" r="r" t="t"/>
              <a:pathLst>
                <a:path extrusionOk="0" h="711" w="1416">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
            <p:cNvSpPr/>
            <p:nvPr/>
          </p:nvSpPr>
          <p:spPr>
            <a:xfrm>
              <a:off x="6279150" y="1617975"/>
              <a:ext cx="34100" cy="5050"/>
            </a:xfrm>
            <a:custGeom>
              <a:rect b="b" l="l" r="r" t="t"/>
              <a:pathLst>
                <a:path extrusionOk="0" h="202" w="1364">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
            <p:cNvSpPr/>
            <p:nvPr/>
          </p:nvSpPr>
          <p:spPr>
            <a:xfrm>
              <a:off x="5843725" y="1750250"/>
              <a:ext cx="26225" cy="30400"/>
            </a:xfrm>
            <a:custGeom>
              <a:rect b="b" l="l" r="r" t="t"/>
              <a:pathLst>
                <a:path extrusionOk="0" h="1216" w="1049">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
            <p:cNvSpPr/>
            <p:nvPr/>
          </p:nvSpPr>
          <p:spPr>
            <a:xfrm>
              <a:off x="5855750" y="1753500"/>
              <a:ext cx="16900" cy="34375"/>
            </a:xfrm>
            <a:custGeom>
              <a:rect b="b" l="l" r="r" t="t"/>
              <a:pathLst>
                <a:path extrusionOk="0" h="1375" w="676">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
            <p:cNvSpPr/>
            <p:nvPr/>
          </p:nvSpPr>
          <p:spPr>
            <a:xfrm>
              <a:off x="5995625" y="1585800"/>
              <a:ext cx="142500" cy="64475"/>
            </a:xfrm>
            <a:custGeom>
              <a:rect b="b" l="l" r="r" t="t"/>
              <a:pathLst>
                <a:path extrusionOk="0" h="2579" w="570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
            <p:cNvSpPr/>
            <p:nvPr/>
          </p:nvSpPr>
          <p:spPr>
            <a:xfrm>
              <a:off x="6243175" y="1946575"/>
              <a:ext cx="19225" cy="20875"/>
            </a:xfrm>
            <a:custGeom>
              <a:rect b="b" l="l" r="r" t="t"/>
              <a:pathLst>
                <a:path extrusionOk="0" h="835" w="769">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
            <p:cNvSpPr/>
            <p:nvPr/>
          </p:nvSpPr>
          <p:spPr>
            <a:xfrm>
              <a:off x="6204000" y="2001500"/>
              <a:ext cx="17525" cy="15150"/>
            </a:xfrm>
            <a:custGeom>
              <a:rect b="b" l="l" r="r" t="t"/>
              <a:pathLst>
                <a:path extrusionOk="0" h="606" w="701">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
            <p:cNvSpPr/>
            <p:nvPr/>
          </p:nvSpPr>
          <p:spPr>
            <a:xfrm>
              <a:off x="6255950" y="2042375"/>
              <a:ext cx="25950" cy="19325"/>
            </a:xfrm>
            <a:custGeom>
              <a:rect b="b" l="l" r="r" t="t"/>
              <a:pathLst>
                <a:path extrusionOk="0" h="773" w="1038">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
            <p:cNvSpPr/>
            <p:nvPr/>
          </p:nvSpPr>
          <p:spPr>
            <a:xfrm>
              <a:off x="6183150" y="2088350"/>
              <a:ext cx="18750" cy="16075"/>
            </a:xfrm>
            <a:custGeom>
              <a:rect b="b" l="l" r="r" t="t"/>
              <a:pathLst>
                <a:path extrusionOk="0" h="643" w="75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
            <p:cNvSpPr/>
            <p:nvPr/>
          </p:nvSpPr>
          <p:spPr>
            <a:xfrm>
              <a:off x="6213425" y="2054125"/>
              <a:ext cx="17850" cy="13425"/>
            </a:xfrm>
            <a:custGeom>
              <a:rect b="b" l="l" r="r" t="t"/>
              <a:pathLst>
                <a:path extrusionOk="0" h="537" w="714">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
            <p:cNvSpPr/>
            <p:nvPr/>
          </p:nvSpPr>
          <p:spPr>
            <a:xfrm>
              <a:off x="6230925" y="2100800"/>
              <a:ext cx="11200" cy="7650"/>
            </a:xfrm>
            <a:custGeom>
              <a:rect b="b" l="l" r="r" t="t"/>
              <a:pathLst>
                <a:path extrusionOk="0" h="306" w="448">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
            <p:cNvSpPr/>
            <p:nvPr/>
          </p:nvSpPr>
          <p:spPr>
            <a:xfrm>
              <a:off x="6295950" y="2086525"/>
              <a:ext cx="16800" cy="12725"/>
            </a:xfrm>
            <a:custGeom>
              <a:rect b="b" l="l" r="r" t="t"/>
              <a:pathLst>
                <a:path extrusionOk="0" h="509" w="672">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
            <p:cNvSpPr/>
            <p:nvPr/>
          </p:nvSpPr>
          <p:spPr>
            <a:xfrm>
              <a:off x="6268475" y="1984075"/>
              <a:ext cx="20350" cy="15100"/>
            </a:xfrm>
            <a:custGeom>
              <a:rect b="b" l="l" r="r" t="t"/>
              <a:pathLst>
                <a:path extrusionOk="0" h="604" w="814">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
            <p:cNvSpPr/>
            <p:nvPr/>
          </p:nvSpPr>
          <p:spPr>
            <a:xfrm>
              <a:off x="6131675" y="2116650"/>
              <a:ext cx="15350" cy="11800"/>
            </a:xfrm>
            <a:custGeom>
              <a:rect b="b" l="l" r="r" t="t"/>
              <a:pathLst>
                <a:path extrusionOk="0" h="472" w="614">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
            <p:cNvSpPr/>
            <p:nvPr/>
          </p:nvSpPr>
          <p:spPr>
            <a:xfrm>
              <a:off x="6180025" y="2046600"/>
              <a:ext cx="13750" cy="10950"/>
            </a:xfrm>
            <a:custGeom>
              <a:rect b="b" l="l" r="r" t="t"/>
              <a:pathLst>
                <a:path extrusionOk="0" h="438" w="55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
            <p:cNvSpPr/>
            <p:nvPr/>
          </p:nvSpPr>
          <p:spPr>
            <a:xfrm>
              <a:off x="6204450" y="1949825"/>
              <a:ext cx="8475" cy="6225"/>
            </a:xfrm>
            <a:custGeom>
              <a:rect b="b" l="l" r="r" t="t"/>
              <a:pathLst>
                <a:path extrusionOk="0" h="249" w="339">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
            <p:cNvSpPr/>
            <p:nvPr/>
          </p:nvSpPr>
          <p:spPr>
            <a:xfrm>
              <a:off x="6204275" y="1895425"/>
              <a:ext cx="19825" cy="13675"/>
            </a:xfrm>
            <a:custGeom>
              <a:rect b="b" l="l" r="r" t="t"/>
              <a:pathLst>
                <a:path extrusionOk="0" h="547" w="793">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
            <p:cNvSpPr/>
            <p:nvPr/>
          </p:nvSpPr>
          <p:spPr>
            <a:xfrm>
              <a:off x="6247350" y="1903950"/>
              <a:ext cx="19200" cy="16800"/>
            </a:xfrm>
            <a:custGeom>
              <a:rect b="b" l="l" r="r" t="t"/>
              <a:pathLst>
                <a:path extrusionOk="0" h="672" w="768">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
            <p:cNvSpPr/>
            <p:nvPr/>
          </p:nvSpPr>
          <p:spPr>
            <a:xfrm>
              <a:off x="6235125" y="1833950"/>
              <a:ext cx="18650" cy="12625"/>
            </a:xfrm>
            <a:custGeom>
              <a:rect b="b" l="l" r="r" t="t"/>
              <a:pathLst>
                <a:path extrusionOk="0" h="505" w="746">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
            <p:cNvSpPr/>
            <p:nvPr/>
          </p:nvSpPr>
          <p:spPr>
            <a:xfrm>
              <a:off x="6194250" y="1828725"/>
              <a:ext cx="22350" cy="16175"/>
            </a:xfrm>
            <a:custGeom>
              <a:rect b="b" l="l" r="r" t="t"/>
              <a:pathLst>
                <a:path extrusionOk="0" h="647" w="894">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
            <p:cNvSpPr/>
            <p:nvPr/>
          </p:nvSpPr>
          <p:spPr>
            <a:xfrm>
              <a:off x="6216500" y="1863925"/>
              <a:ext cx="6675" cy="6025"/>
            </a:xfrm>
            <a:custGeom>
              <a:rect b="b" l="l" r="r" t="t"/>
              <a:pathLst>
                <a:path extrusionOk="0" h="241" w="267">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
            <p:cNvSpPr/>
            <p:nvPr/>
          </p:nvSpPr>
          <p:spPr>
            <a:xfrm>
              <a:off x="6217325" y="1782300"/>
              <a:ext cx="13375" cy="11575"/>
            </a:xfrm>
            <a:custGeom>
              <a:rect b="b" l="l" r="r" t="t"/>
              <a:pathLst>
                <a:path extrusionOk="0" h="463" w="535">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
            <p:cNvSpPr/>
            <p:nvPr/>
          </p:nvSpPr>
          <p:spPr>
            <a:xfrm>
              <a:off x="6179575" y="1783925"/>
              <a:ext cx="15850" cy="12900"/>
            </a:xfrm>
            <a:custGeom>
              <a:rect b="b" l="l" r="r" t="t"/>
              <a:pathLst>
                <a:path extrusionOk="0" h="516" w="634">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
            <p:cNvSpPr/>
            <p:nvPr/>
          </p:nvSpPr>
          <p:spPr>
            <a:xfrm>
              <a:off x="6260350" y="1704675"/>
              <a:ext cx="15075" cy="10275"/>
            </a:xfrm>
            <a:custGeom>
              <a:rect b="b" l="l" r="r" t="t"/>
              <a:pathLst>
                <a:path extrusionOk="0" h="411" w="603">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
            <p:cNvSpPr/>
            <p:nvPr/>
          </p:nvSpPr>
          <p:spPr>
            <a:xfrm>
              <a:off x="6271550" y="176310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
            <p:cNvSpPr/>
            <p:nvPr/>
          </p:nvSpPr>
          <p:spPr>
            <a:xfrm>
              <a:off x="6222575" y="1738050"/>
              <a:ext cx="15325" cy="10950"/>
            </a:xfrm>
            <a:custGeom>
              <a:rect b="b" l="l" r="r" t="t"/>
              <a:pathLst>
                <a:path extrusionOk="0" h="438" w="613">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2"/>
            <p:cNvSpPr/>
            <p:nvPr/>
          </p:nvSpPr>
          <p:spPr>
            <a:xfrm>
              <a:off x="6251150" y="1793100"/>
              <a:ext cx="16000" cy="12725"/>
            </a:xfrm>
            <a:custGeom>
              <a:rect b="b" l="l" r="r" t="t"/>
              <a:pathLst>
                <a:path extrusionOk="0" h="509" w="64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2"/>
            <p:cNvSpPr/>
            <p:nvPr/>
          </p:nvSpPr>
          <p:spPr>
            <a:xfrm>
              <a:off x="6246775" y="1741400"/>
              <a:ext cx="20350" cy="14275"/>
            </a:xfrm>
            <a:custGeom>
              <a:rect b="b" l="l" r="r" t="t"/>
              <a:pathLst>
                <a:path extrusionOk="0" h="571" w="814">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2"/>
            <p:cNvSpPr/>
            <p:nvPr/>
          </p:nvSpPr>
          <p:spPr>
            <a:xfrm>
              <a:off x="6301625" y="1713400"/>
              <a:ext cx="17475" cy="15650"/>
            </a:xfrm>
            <a:custGeom>
              <a:rect b="b" l="l" r="r" t="t"/>
              <a:pathLst>
                <a:path extrusionOk="0" h="626" w="699">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2"/>
            <p:cNvSpPr/>
            <p:nvPr/>
          </p:nvSpPr>
          <p:spPr>
            <a:xfrm>
              <a:off x="6311000" y="1650500"/>
              <a:ext cx="20350" cy="15100"/>
            </a:xfrm>
            <a:custGeom>
              <a:rect b="b" l="l" r="r" t="t"/>
              <a:pathLst>
                <a:path extrusionOk="0" h="604" w="814">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
            <p:cNvSpPr/>
            <p:nvPr/>
          </p:nvSpPr>
          <p:spPr>
            <a:xfrm>
              <a:off x="6264275" y="1662950"/>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
            <p:cNvSpPr/>
            <p:nvPr/>
          </p:nvSpPr>
          <p:spPr>
            <a:xfrm>
              <a:off x="6288225" y="1676950"/>
              <a:ext cx="12525" cy="10750"/>
            </a:xfrm>
            <a:custGeom>
              <a:rect b="b" l="l" r="r" t="t"/>
              <a:pathLst>
                <a:path extrusionOk="0" h="430" w="501">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
            <p:cNvSpPr/>
            <p:nvPr/>
          </p:nvSpPr>
          <p:spPr>
            <a:xfrm>
              <a:off x="6336175" y="1661125"/>
              <a:ext cx="9950" cy="7175"/>
            </a:xfrm>
            <a:custGeom>
              <a:rect b="b" l="l" r="r" t="t"/>
              <a:pathLst>
                <a:path extrusionOk="0" h="287" w="398">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
            <p:cNvSpPr/>
            <p:nvPr/>
          </p:nvSpPr>
          <p:spPr>
            <a:xfrm>
              <a:off x="6337625" y="1609625"/>
              <a:ext cx="12925" cy="10950"/>
            </a:xfrm>
            <a:custGeom>
              <a:rect b="b" l="l" r="r" t="t"/>
              <a:pathLst>
                <a:path extrusionOk="0" h="438" w="517">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
            <p:cNvSpPr/>
            <p:nvPr/>
          </p:nvSpPr>
          <p:spPr>
            <a:xfrm>
              <a:off x="6283450" y="1565300"/>
              <a:ext cx="12650" cy="10250"/>
            </a:xfrm>
            <a:custGeom>
              <a:rect b="b" l="l" r="r" t="t"/>
              <a:pathLst>
                <a:path extrusionOk="0" h="410" w="506">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
            <p:cNvSpPr/>
            <p:nvPr/>
          </p:nvSpPr>
          <p:spPr>
            <a:xfrm>
              <a:off x="6356900" y="1615375"/>
              <a:ext cx="19275" cy="13525"/>
            </a:xfrm>
            <a:custGeom>
              <a:rect b="b" l="l" r="r" t="t"/>
              <a:pathLst>
                <a:path extrusionOk="0" h="541" w="771">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
            <p:cNvSpPr/>
            <p:nvPr/>
          </p:nvSpPr>
          <p:spPr>
            <a:xfrm>
              <a:off x="6298225" y="1601325"/>
              <a:ext cx="14200" cy="11675"/>
            </a:xfrm>
            <a:custGeom>
              <a:rect b="b" l="l" r="r" t="t"/>
              <a:pathLst>
                <a:path extrusionOk="0" h="467" w="568">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
            <p:cNvSpPr/>
            <p:nvPr/>
          </p:nvSpPr>
          <p:spPr>
            <a:xfrm>
              <a:off x="6322675" y="1573625"/>
              <a:ext cx="15075" cy="10275"/>
            </a:xfrm>
            <a:custGeom>
              <a:rect b="b" l="l" r="r" t="t"/>
              <a:pathLst>
                <a:path extrusionOk="0" h="411" w="603">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
            <p:cNvSpPr/>
            <p:nvPr/>
          </p:nvSpPr>
          <p:spPr>
            <a:xfrm>
              <a:off x="6252075" y="1553525"/>
              <a:ext cx="19625" cy="13775"/>
            </a:xfrm>
            <a:custGeom>
              <a:rect b="b" l="l" r="r" t="t"/>
              <a:pathLst>
                <a:path extrusionOk="0" h="551" w="785">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
            <p:cNvSpPr/>
            <p:nvPr/>
          </p:nvSpPr>
          <p:spPr>
            <a:xfrm>
              <a:off x="6268475" y="1524550"/>
              <a:ext cx="12850" cy="9300"/>
            </a:xfrm>
            <a:custGeom>
              <a:rect b="b" l="l" r="r" t="t"/>
              <a:pathLst>
                <a:path extrusionOk="0" h="372" w="514">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
            <p:cNvSpPr/>
            <p:nvPr/>
          </p:nvSpPr>
          <p:spPr>
            <a:xfrm>
              <a:off x="6291775" y="1537075"/>
              <a:ext cx="16250" cy="12625"/>
            </a:xfrm>
            <a:custGeom>
              <a:rect b="b" l="l" r="r" t="t"/>
              <a:pathLst>
                <a:path extrusionOk="0" h="505" w="65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
            <p:cNvSpPr/>
            <p:nvPr/>
          </p:nvSpPr>
          <p:spPr>
            <a:xfrm>
              <a:off x="6217625" y="1507775"/>
              <a:ext cx="16800" cy="12725"/>
            </a:xfrm>
            <a:custGeom>
              <a:rect b="b" l="l" r="r" t="t"/>
              <a:pathLst>
                <a:path extrusionOk="0" h="509" w="672">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
            <p:cNvSpPr/>
            <p:nvPr/>
          </p:nvSpPr>
          <p:spPr>
            <a:xfrm>
              <a:off x="6233900" y="1473575"/>
              <a:ext cx="17125" cy="12175"/>
            </a:xfrm>
            <a:custGeom>
              <a:rect b="b" l="l" r="r" t="t"/>
              <a:pathLst>
                <a:path extrusionOk="0" h="487" w="685">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
            <p:cNvSpPr/>
            <p:nvPr/>
          </p:nvSpPr>
          <p:spPr>
            <a:xfrm>
              <a:off x="6191725" y="1449225"/>
              <a:ext cx="15775" cy="12075"/>
            </a:xfrm>
            <a:custGeom>
              <a:rect b="b" l="l" r="r" t="t"/>
              <a:pathLst>
                <a:path extrusionOk="0" h="483" w="631">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
            <p:cNvSpPr/>
            <p:nvPr/>
          </p:nvSpPr>
          <p:spPr>
            <a:xfrm>
              <a:off x="6244500" y="1495375"/>
              <a:ext cx="16000" cy="12725"/>
            </a:xfrm>
            <a:custGeom>
              <a:rect b="b" l="l" r="r" t="t"/>
              <a:pathLst>
                <a:path extrusionOk="0" h="509" w="64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
            <p:cNvSpPr/>
            <p:nvPr/>
          </p:nvSpPr>
          <p:spPr>
            <a:xfrm>
              <a:off x="6205075" y="1483700"/>
              <a:ext cx="16200" cy="11775"/>
            </a:xfrm>
            <a:custGeom>
              <a:rect b="b" l="l" r="r" t="t"/>
              <a:pathLst>
                <a:path extrusionOk="0" h="471" w="648">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
            <p:cNvSpPr/>
            <p:nvPr/>
          </p:nvSpPr>
          <p:spPr>
            <a:xfrm>
              <a:off x="6216500" y="1452600"/>
              <a:ext cx="6650" cy="5325"/>
            </a:xfrm>
            <a:custGeom>
              <a:rect b="b" l="l" r="r" t="t"/>
              <a:pathLst>
                <a:path extrusionOk="0" h="213" w="266">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
            <p:cNvSpPr/>
            <p:nvPr/>
          </p:nvSpPr>
          <p:spPr>
            <a:xfrm>
              <a:off x="6187725" y="1423450"/>
              <a:ext cx="8375" cy="7200"/>
            </a:xfrm>
            <a:custGeom>
              <a:rect b="b" l="l" r="r" t="t"/>
              <a:pathLst>
                <a:path extrusionOk="0" h="288" w="335">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
            <p:cNvSpPr/>
            <p:nvPr/>
          </p:nvSpPr>
          <p:spPr>
            <a:xfrm>
              <a:off x="6170875" y="1433625"/>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
            <p:cNvSpPr/>
            <p:nvPr/>
          </p:nvSpPr>
          <p:spPr>
            <a:xfrm>
              <a:off x="6081950" y="1942275"/>
              <a:ext cx="19825" cy="13625"/>
            </a:xfrm>
            <a:custGeom>
              <a:rect b="b" l="l" r="r" t="t"/>
              <a:pathLst>
                <a:path extrusionOk="0" h="545" w="793">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
            <p:cNvSpPr/>
            <p:nvPr/>
          </p:nvSpPr>
          <p:spPr>
            <a:xfrm>
              <a:off x="6096925" y="1901500"/>
              <a:ext cx="20125" cy="15225"/>
            </a:xfrm>
            <a:custGeom>
              <a:rect b="b" l="l" r="r" t="t"/>
              <a:pathLst>
                <a:path extrusionOk="0" h="609" w="805">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
            <p:cNvSpPr/>
            <p:nvPr/>
          </p:nvSpPr>
          <p:spPr>
            <a:xfrm>
              <a:off x="6044400" y="1988225"/>
              <a:ext cx="12600" cy="9425"/>
            </a:xfrm>
            <a:custGeom>
              <a:rect b="b" l="l" r="r" t="t"/>
              <a:pathLst>
                <a:path extrusionOk="0" h="377" w="504">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
            <p:cNvSpPr/>
            <p:nvPr/>
          </p:nvSpPr>
          <p:spPr>
            <a:xfrm>
              <a:off x="6079725" y="2064425"/>
              <a:ext cx="18325" cy="18175"/>
            </a:xfrm>
            <a:custGeom>
              <a:rect b="b" l="l" r="r" t="t"/>
              <a:pathLst>
                <a:path extrusionOk="0" h="727" w="733">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
            <p:cNvSpPr/>
            <p:nvPr/>
          </p:nvSpPr>
          <p:spPr>
            <a:xfrm>
              <a:off x="6086125" y="2003000"/>
              <a:ext cx="19625" cy="13775"/>
            </a:xfrm>
            <a:custGeom>
              <a:rect b="b" l="l" r="r" t="t"/>
              <a:pathLst>
                <a:path extrusionOk="0" h="551" w="785">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
            <p:cNvSpPr/>
            <p:nvPr/>
          </p:nvSpPr>
          <p:spPr>
            <a:xfrm>
              <a:off x="6130050" y="2034975"/>
              <a:ext cx="13100" cy="10075"/>
            </a:xfrm>
            <a:custGeom>
              <a:rect b="b" l="l" r="r" t="t"/>
              <a:pathLst>
                <a:path extrusionOk="0" h="403" w="524">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
            <p:cNvSpPr/>
            <p:nvPr/>
          </p:nvSpPr>
          <p:spPr>
            <a:xfrm>
              <a:off x="6109175" y="2079950"/>
              <a:ext cx="9550" cy="7650"/>
            </a:xfrm>
            <a:custGeom>
              <a:rect b="b" l="l" r="r" t="t"/>
              <a:pathLst>
                <a:path extrusionOk="0" h="306" w="382">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
            <p:cNvSpPr/>
            <p:nvPr/>
          </p:nvSpPr>
          <p:spPr>
            <a:xfrm>
              <a:off x="6105825" y="2040650"/>
              <a:ext cx="16775" cy="12725"/>
            </a:xfrm>
            <a:custGeom>
              <a:rect b="b" l="l" r="r" t="t"/>
              <a:pathLst>
                <a:path extrusionOk="0" h="509" w="671">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
            <p:cNvSpPr/>
            <p:nvPr/>
          </p:nvSpPr>
          <p:spPr>
            <a:xfrm>
              <a:off x="6064725" y="2034975"/>
              <a:ext cx="5875" cy="4200"/>
            </a:xfrm>
            <a:custGeom>
              <a:rect b="b" l="l" r="r" t="t"/>
              <a:pathLst>
                <a:path extrusionOk="0" h="168" w="235">
                  <a:moveTo>
                    <a:pt x="101" y="0"/>
                  </a:moveTo>
                  <a:cubicBezTo>
                    <a:pt x="1" y="0"/>
                    <a:pt x="67" y="167"/>
                    <a:pt x="134" y="167"/>
                  </a:cubicBezTo>
                  <a:cubicBezTo>
                    <a:pt x="234" y="167"/>
                    <a:pt x="234" y="0"/>
                    <a:pt x="10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
            <p:cNvSpPr/>
            <p:nvPr/>
          </p:nvSpPr>
          <p:spPr>
            <a:xfrm>
              <a:off x="6064175" y="1974875"/>
              <a:ext cx="12825" cy="9300"/>
            </a:xfrm>
            <a:custGeom>
              <a:rect b="b" l="l" r="r" t="t"/>
              <a:pathLst>
                <a:path extrusionOk="0" h="372" w="513">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
            <p:cNvSpPr/>
            <p:nvPr/>
          </p:nvSpPr>
          <p:spPr>
            <a:xfrm>
              <a:off x="6038275" y="1930675"/>
              <a:ext cx="13750" cy="10975"/>
            </a:xfrm>
            <a:custGeom>
              <a:rect b="b" l="l" r="r" t="t"/>
              <a:pathLst>
                <a:path extrusionOk="0" h="439" w="55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
            <p:cNvSpPr/>
            <p:nvPr/>
          </p:nvSpPr>
          <p:spPr>
            <a:xfrm>
              <a:off x="6055800" y="1884825"/>
              <a:ext cx="15375" cy="11775"/>
            </a:xfrm>
            <a:custGeom>
              <a:rect b="b" l="l" r="r" t="t"/>
              <a:pathLst>
                <a:path extrusionOk="0" h="471" w="615">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
            <p:cNvSpPr/>
            <p:nvPr/>
          </p:nvSpPr>
          <p:spPr>
            <a:xfrm>
              <a:off x="6033025" y="1884325"/>
              <a:ext cx="6625" cy="6525"/>
            </a:xfrm>
            <a:custGeom>
              <a:rect b="b" l="l" r="r" t="t"/>
              <a:pathLst>
                <a:path extrusionOk="0" h="261" w="265">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
            <p:cNvSpPr/>
            <p:nvPr/>
          </p:nvSpPr>
          <p:spPr>
            <a:xfrm>
              <a:off x="6060550" y="1851500"/>
              <a:ext cx="2525" cy="2525"/>
            </a:xfrm>
            <a:custGeom>
              <a:rect b="b" l="l" r="r" t="t"/>
              <a:pathLst>
                <a:path extrusionOk="0" h="101" w="101">
                  <a:moveTo>
                    <a:pt x="34" y="1"/>
                  </a:moveTo>
                  <a:cubicBezTo>
                    <a:pt x="1" y="1"/>
                    <a:pt x="1" y="101"/>
                    <a:pt x="34" y="101"/>
                  </a:cubicBezTo>
                  <a:cubicBezTo>
                    <a:pt x="101" y="101"/>
                    <a:pt x="101" y="1"/>
                    <a:pt x="3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
            <p:cNvSpPr/>
            <p:nvPr/>
          </p:nvSpPr>
          <p:spPr>
            <a:xfrm>
              <a:off x="6118925" y="1949700"/>
              <a:ext cx="10875" cy="8675"/>
            </a:xfrm>
            <a:custGeom>
              <a:rect b="b" l="l" r="r" t="t"/>
              <a:pathLst>
                <a:path extrusionOk="0" h="347" w="435">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2"/>
            <p:cNvSpPr/>
            <p:nvPr/>
          </p:nvSpPr>
          <p:spPr>
            <a:xfrm>
              <a:off x="6127525" y="1997400"/>
              <a:ext cx="14525" cy="10950"/>
            </a:xfrm>
            <a:custGeom>
              <a:rect b="b" l="l" r="r" t="t"/>
              <a:pathLst>
                <a:path extrusionOk="0" h="438" w="581">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
            <p:cNvSpPr/>
            <p:nvPr/>
          </p:nvSpPr>
          <p:spPr>
            <a:xfrm>
              <a:off x="6158400" y="1974925"/>
              <a:ext cx="12250" cy="8425"/>
            </a:xfrm>
            <a:custGeom>
              <a:rect b="b" l="l" r="r" t="t"/>
              <a:pathLst>
                <a:path extrusionOk="0" h="337" w="49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
            <p:cNvSpPr/>
            <p:nvPr/>
          </p:nvSpPr>
          <p:spPr>
            <a:xfrm>
              <a:off x="6133350" y="1930700"/>
              <a:ext cx="17875" cy="14275"/>
            </a:xfrm>
            <a:custGeom>
              <a:rect b="b" l="l" r="r" t="t"/>
              <a:pathLst>
                <a:path extrusionOk="0" h="571" w="715">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
            <p:cNvSpPr/>
            <p:nvPr/>
          </p:nvSpPr>
          <p:spPr>
            <a:xfrm>
              <a:off x="6061075" y="1847275"/>
              <a:ext cx="10950" cy="8650"/>
            </a:xfrm>
            <a:custGeom>
              <a:rect b="b" l="l" r="r" t="t"/>
              <a:pathLst>
                <a:path extrusionOk="0" h="346" w="438">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
            <p:cNvSpPr/>
            <p:nvPr/>
          </p:nvSpPr>
          <p:spPr>
            <a:xfrm>
              <a:off x="6087675" y="1873850"/>
              <a:ext cx="15000" cy="11200"/>
            </a:xfrm>
            <a:custGeom>
              <a:rect b="b" l="l" r="r" t="t"/>
              <a:pathLst>
                <a:path extrusionOk="0" h="448" w="60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
            <p:cNvSpPr/>
            <p:nvPr/>
          </p:nvSpPr>
          <p:spPr>
            <a:xfrm>
              <a:off x="5992450" y="1843125"/>
              <a:ext cx="16175" cy="11800"/>
            </a:xfrm>
            <a:custGeom>
              <a:rect b="b" l="l" r="r" t="t"/>
              <a:pathLst>
                <a:path extrusionOk="0" h="472" w="647">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
            <p:cNvSpPr/>
            <p:nvPr/>
          </p:nvSpPr>
          <p:spPr>
            <a:xfrm>
              <a:off x="5991375" y="1817225"/>
              <a:ext cx="6650" cy="5375"/>
            </a:xfrm>
            <a:custGeom>
              <a:rect b="b" l="l" r="r" t="t"/>
              <a:pathLst>
                <a:path extrusionOk="0" h="215" w="266">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
            <p:cNvSpPr/>
            <p:nvPr/>
          </p:nvSpPr>
          <p:spPr>
            <a:xfrm>
              <a:off x="5939925" y="1847275"/>
              <a:ext cx="12825" cy="10150"/>
            </a:xfrm>
            <a:custGeom>
              <a:rect b="b" l="l" r="r" t="t"/>
              <a:pathLst>
                <a:path extrusionOk="0" h="406" w="513">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
            <p:cNvSpPr/>
            <p:nvPr/>
          </p:nvSpPr>
          <p:spPr>
            <a:xfrm>
              <a:off x="5984875" y="1904050"/>
              <a:ext cx="9000" cy="7600"/>
            </a:xfrm>
            <a:custGeom>
              <a:rect b="b" l="l" r="r" t="t"/>
              <a:pathLst>
                <a:path extrusionOk="0" h="304" w="36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
            <p:cNvSpPr/>
            <p:nvPr/>
          </p:nvSpPr>
          <p:spPr>
            <a:xfrm>
              <a:off x="5963475" y="1874800"/>
              <a:ext cx="15925" cy="10250"/>
            </a:xfrm>
            <a:custGeom>
              <a:rect b="b" l="l" r="r" t="t"/>
              <a:pathLst>
                <a:path extrusionOk="0" h="410" w="637">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
            <p:cNvSpPr/>
            <p:nvPr/>
          </p:nvSpPr>
          <p:spPr>
            <a:xfrm>
              <a:off x="5998300" y="1868825"/>
              <a:ext cx="18075" cy="13600"/>
            </a:xfrm>
            <a:custGeom>
              <a:rect b="b" l="l" r="r" t="t"/>
              <a:pathLst>
                <a:path extrusionOk="0" h="544" w="723">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
            <p:cNvSpPr/>
            <p:nvPr/>
          </p:nvSpPr>
          <p:spPr>
            <a:xfrm>
              <a:off x="6009975" y="1909000"/>
              <a:ext cx="14475" cy="10950"/>
            </a:xfrm>
            <a:custGeom>
              <a:rect b="b" l="l" r="r" t="t"/>
              <a:pathLst>
                <a:path extrusionOk="0" h="438" w="579">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
            <p:cNvSpPr/>
            <p:nvPr/>
          </p:nvSpPr>
          <p:spPr>
            <a:xfrm>
              <a:off x="6027450" y="1841450"/>
              <a:ext cx="15350" cy="11800"/>
            </a:xfrm>
            <a:custGeom>
              <a:rect b="b" l="l" r="r" t="t"/>
              <a:pathLst>
                <a:path extrusionOk="0" h="472" w="614">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
            <p:cNvSpPr/>
            <p:nvPr/>
          </p:nvSpPr>
          <p:spPr>
            <a:xfrm>
              <a:off x="5963375" y="1828950"/>
              <a:ext cx="14375" cy="10225"/>
            </a:xfrm>
            <a:custGeom>
              <a:rect b="b" l="l" r="r" t="t"/>
              <a:pathLst>
                <a:path extrusionOk="0" h="409" w="575">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
            <p:cNvSpPr/>
            <p:nvPr/>
          </p:nvSpPr>
          <p:spPr>
            <a:xfrm>
              <a:off x="5929875" y="1799750"/>
              <a:ext cx="12825" cy="9300"/>
            </a:xfrm>
            <a:custGeom>
              <a:rect b="b" l="l" r="r" t="t"/>
              <a:pathLst>
                <a:path extrusionOk="0" h="372" w="513">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
            <p:cNvSpPr/>
            <p:nvPr/>
          </p:nvSpPr>
          <p:spPr>
            <a:xfrm>
              <a:off x="5868200" y="1808925"/>
              <a:ext cx="14500" cy="10975"/>
            </a:xfrm>
            <a:custGeom>
              <a:rect b="b" l="l" r="r" t="t"/>
              <a:pathLst>
                <a:path extrusionOk="0" h="439" w="58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
            <p:cNvSpPr/>
            <p:nvPr/>
          </p:nvSpPr>
          <p:spPr>
            <a:xfrm>
              <a:off x="5910450" y="1863800"/>
              <a:ext cx="15025" cy="12850"/>
            </a:xfrm>
            <a:custGeom>
              <a:rect b="b" l="l" r="r" t="t"/>
              <a:pathLst>
                <a:path extrusionOk="0" h="514" w="601">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
            <p:cNvSpPr/>
            <p:nvPr/>
          </p:nvSpPr>
          <p:spPr>
            <a:xfrm>
              <a:off x="5905700" y="1821450"/>
              <a:ext cx="16200" cy="11775"/>
            </a:xfrm>
            <a:custGeom>
              <a:rect b="b" l="l" r="r" t="t"/>
              <a:pathLst>
                <a:path extrusionOk="0" h="471" w="648">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
            <p:cNvSpPr/>
            <p:nvPr/>
          </p:nvSpPr>
          <p:spPr>
            <a:xfrm>
              <a:off x="5872600" y="1846450"/>
              <a:ext cx="12600" cy="9450"/>
            </a:xfrm>
            <a:custGeom>
              <a:rect b="b" l="l" r="r" t="t"/>
              <a:pathLst>
                <a:path extrusionOk="0" h="378" w="504">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
            <p:cNvSpPr/>
            <p:nvPr/>
          </p:nvSpPr>
          <p:spPr>
            <a:xfrm>
              <a:off x="5883175" y="1772250"/>
              <a:ext cx="16200" cy="11775"/>
            </a:xfrm>
            <a:custGeom>
              <a:rect b="b" l="l" r="r" t="t"/>
              <a:pathLst>
                <a:path extrusionOk="0" h="471" w="648">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
            <p:cNvSpPr/>
            <p:nvPr/>
          </p:nvSpPr>
          <p:spPr>
            <a:xfrm>
              <a:off x="5817500" y="1825625"/>
              <a:ext cx="17675" cy="13525"/>
            </a:xfrm>
            <a:custGeom>
              <a:rect b="b" l="l" r="r" t="t"/>
              <a:pathLst>
                <a:path extrusionOk="0" h="541" w="707">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
            <p:cNvSpPr/>
            <p:nvPr/>
          </p:nvSpPr>
          <p:spPr>
            <a:xfrm>
              <a:off x="5799525" y="1802400"/>
              <a:ext cx="775" cy="775"/>
            </a:xfrm>
            <a:custGeom>
              <a:rect b="b" l="l" r="r" t="t"/>
              <a:pathLst>
                <a:path extrusionOk="0" h="31" w="31">
                  <a:moveTo>
                    <a:pt x="23" y="0"/>
                  </a:moveTo>
                  <a:cubicBezTo>
                    <a:pt x="19" y="0"/>
                    <a:pt x="12" y="8"/>
                    <a:pt x="1" y="30"/>
                  </a:cubicBezTo>
                  <a:cubicBezTo>
                    <a:pt x="23" y="30"/>
                    <a:pt x="31" y="0"/>
                    <a:pt x="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
            <p:cNvSpPr/>
            <p:nvPr/>
          </p:nvSpPr>
          <p:spPr>
            <a:xfrm>
              <a:off x="5824775" y="1796425"/>
              <a:ext cx="16225" cy="11775"/>
            </a:xfrm>
            <a:custGeom>
              <a:rect b="b" l="l" r="r" t="t"/>
              <a:pathLst>
                <a:path extrusionOk="0" h="471" w="649">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
            <p:cNvSpPr/>
            <p:nvPr/>
          </p:nvSpPr>
          <p:spPr>
            <a:xfrm>
              <a:off x="5813725" y="1768050"/>
              <a:ext cx="12275" cy="8425"/>
            </a:xfrm>
            <a:custGeom>
              <a:rect b="b" l="l" r="r" t="t"/>
              <a:pathLst>
                <a:path extrusionOk="0" h="337" w="491">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
            <p:cNvSpPr/>
            <p:nvPr/>
          </p:nvSpPr>
          <p:spPr>
            <a:xfrm>
              <a:off x="5792250" y="1783900"/>
              <a:ext cx="13750" cy="10975"/>
            </a:xfrm>
            <a:custGeom>
              <a:rect b="b" l="l" r="r" t="t"/>
              <a:pathLst>
                <a:path extrusionOk="0" h="439" w="55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
            <p:cNvSpPr/>
            <p:nvPr/>
          </p:nvSpPr>
          <p:spPr>
            <a:xfrm>
              <a:off x="5788975" y="1722200"/>
              <a:ext cx="17025" cy="11800"/>
            </a:xfrm>
            <a:custGeom>
              <a:rect b="b" l="l" r="r" t="t"/>
              <a:pathLst>
                <a:path extrusionOk="0" h="472" w="681">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
            <p:cNvSpPr/>
            <p:nvPr/>
          </p:nvSpPr>
          <p:spPr>
            <a:xfrm>
              <a:off x="5817300" y="1708875"/>
              <a:ext cx="16200" cy="11775"/>
            </a:xfrm>
            <a:custGeom>
              <a:rect b="b" l="l" r="r" t="t"/>
              <a:pathLst>
                <a:path extrusionOk="0" h="471" w="648">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
            <p:cNvSpPr/>
            <p:nvPr/>
          </p:nvSpPr>
          <p:spPr>
            <a:xfrm>
              <a:off x="5829800" y="1735550"/>
              <a:ext cx="17900" cy="14275"/>
            </a:xfrm>
            <a:custGeom>
              <a:rect b="b" l="l" r="r" t="t"/>
              <a:pathLst>
                <a:path extrusionOk="0" h="571" w="716">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
            <p:cNvSpPr/>
            <p:nvPr/>
          </p:nvSpPr>
          <p:spPr>
            <a:xfrm>
              <a:off x="5789825" y="1752225"/>
              <a:ext cx="13650" cy="10125"/>
            </a:xfrm>
            <a:custGeom>
              <a:rect b="b" l="l" r="r" t="t"/>
              <a:pathLst>
                <a:path extrusionOk="0" h="405" w="546">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
            <p:cNvSpPr/>
            <p:nvPr/>
          </p:nvSpPr>
          <p:spPr>
            <a:xfrm>
              <a:off x="5775600" y="1683825"/>
              <a:ext cx="12875" cy="9325"/>
            </a:xfrm>
            <a:custGeom>
              <a:rect b="b" l="l" r="r" t="t"/>
              <a:pathLst>
                <a:path extrusionOk="0" h="373" w="515">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
            <p:cNvSpPr/>
            <p:nvPr/>
          </p:nvSpPr>
          <p:spPr>
            <a:xfrm>
              <a:off x="5804800" y="1658000"/>
              <a:ext cx="17850" cy="12600"/>
            </a:xfrm>
            <a:custGeom>
              <a:rect b="b" l="l" r="r" t="t"/>
              <a:pathLst>
                <a:path extrusionOk="0" h="504" w="714">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
            <p:cNvSpPr/>
            <p:nvPr/>
          </p:nvSpPr>
          <p:spPr>
            <a:xfrm>
              <a:off x="5792325" y="1640350"/>
              <a:ext cx="15875" cy="10250"/>
            </a:xfrm>
            <a:custGeom>
              <a:rect b="b" l="l" r="r" t="t"/>
              <a:pathLst>
                <a:path extrusionOk="0" h="410" w="635">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
            <p:cNvSpPr/>
            <p:nvPr/>
          </p:nvSpPr>
          <p:spPr>
            <a:xfrm>
              <a:off x="5762300" y="1659650"/>
              <a:ext cx="13625" cy="10150"/>
            </a:xfrm>
            <a:custGeom>
              <a:rect b="b" l="l" r="r" t="t"/>
              <a:pathLst>
                <a:path extrusionOk="0" h="406" w="545">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
            <p:cNvSpPr/>
            <p:nvPr/>
          </p:nvSpPr>
          <p:spPr>
            <a:xfrm>
              <a:off x="5762250" y="1617125"/>
              <a:ext cx="13700" cy="10950"/>
            </a:xfrm>
            <a:custGeom>
              <a:rect b="b" l="l" r="r" t="t"/>
              <a:pathLst>
                <a:path extrusionOk="0" h="438" w="548">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
            <p:cNvSpPr/>
            <p:nvPr/>
          </p:nvSpPr>
          <p:spPr>
            <a:xfrm>
              <a:off x="5820375" y="1685325"/>
              <a:ext cx="13875" cy="11425"/>
            </a:xfrm>
            <a:custGeom>
              <a:rect b="b" l="l" r="r" t="t"/>
              <a:pathLst>
                <a:path extrusionOk="0" h="457" w="555">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
            <p:cNvSpPr/>
            <p:nvPr/>
          </p:nvSpPr>
          <p:spPr>
            <a:xfrm>
              <a:off x="6373275" y="2793850"/>
              <a:ext cx="183500" cy="121775"/>
            </a:xfrm>
            <a:custGeom>
              <a:rect b="b" l="l" r="r" t="t"/>
              <a:pathLst>
                <a:path extrusionOk="0" h="4871" w="734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
            <p:cNvSpPr/>
            <p:nvPr/>
          </p:nvSpPr>
          <p:spPr>
            <a:xfrm>
              <a:off x="5889600" y="2592025"/>
              <a:ext cx="124275" cy="180175"/>
            </a:xfrm>
            <a:custGeom>
              <a:rect b="b" l="l" r="r" t="t"/>
              <a:pathLst>
                <a:path extrusionOk="0" h="7207" w="4971">
                  <a:moveTo>
                    <a:pt x="3403" y="1"/>
                  </a:moveTo>
                  <a:lnTo>
                    <a:pt x="1" y="868"/>
                  </a:lnTo>
                  <a:lnTo>
                    <a:pt x="1635" y="7206"/>
                  </a:lnTo>
                  <a:lnTo>
                    <a:pt x="2702" y="4137"/>
                  </a:lnTo>
                  <a:lnTo>
                    <a:pt x="4971" y="3704"/>
                  </a:lnTo>
                  <a:lnTo>
                    <a:pt x="3403" y="1"/>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
            <p:cNvSpPr/>
            <p:nvPr/>
          </p:nvSpPr>
          <p:spPr>
            <a:xfrm>
              <a:off x="5949900" y="2663400"/>
              <a:ext cx="17275" cy="32075"/>
            </a:xfrm>
            <a:custGeom>
              <a:rect b="b" l="l" r="r" t="t"/>
              <a:pathLst>
                <a:path extrusionOk="0" h="1283" w="691">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
            <p:cNvSpPr/>
            <p:nvPr/>
          </p:nvSpPr>
          <p:spPr>
            <a:xfrm>
              <a:off x="5952600" y="2654250"/>
              <a:ext cx="24600" cy="42050"/>
            </a:xfrm>
            <a:custGeom>
              <a:rect b="b" l="l" r="r" t="t"/>
              <a:pathLst>
                <a:path extrusionOk="0" h="1682" w="984">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
            <p:cNvSpPr/>
            <p:nvPr/>
          </p:nvSpPr>
          <p:spPr>
            <a:xfrm>
              <a:off x="5974650" y="2658200"/>
              <a:ext cx="14225" cy="38925"/>
            </a:xfrm>
            <a:custGeom>
              <a:rect b="b" l="l" r="r" t="t"/>
              <a:pathLst>
                <a:path extrusionOk="0" h="1557" w="569">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2"/>
            <p:cNvSpPr/>
            <p:nvPr/>
          </p:nvSpPr>
          <p:spPr>
            <a:xfrm>
              <a:off x="5983775" y="2669175"/>
              <a:ext cx="35150" cy="49650"/>
            </a:xfrm>
            <a:custGeom>
              <a:rect b="b" l="l" r="r" t="t"/>
              <a:pathLst>
                <a:path extrusionOk="0" h="1986" w="1406">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2"/>
            <p:cNvSpPr/>
            <p:nvPr/>
          </p:nvSpPr>
          <p:spPr>
            <a:xfrm>
              <a:off x="5896275" y="2610475"/>
              <a:ext cx="37550" cy="162350"/>
            </a:xfrm>
            <a:custGeom>
              <a:rect b="b" l="l" r="r" t="t"/>
              <a:pathLst>
                <a:path extrusionOk="0" h="6494" w="1502">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2"/>
            <p:cNvSpPr/>
            <p:nvPr/>
          </p:nvSpPr>
          <p:spPr>
            <a:xfrm>
              <a:off x="5906475" y="2618725"/>
              <a:ext cx="86550" cy="20400"/>
            </a:xfrm>
            <a:custGeom>
              <a:rect b="b" l="l" r="r" t="t"/>
              <a:pathLst>
                <a:path extrusionOk="0" h="816" w="3462">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2"/>
            <p:cNvSpPr/>
            <p:nvPr/>
          </p:nvSpPr>
          <p:spPr>
            <a:xfrm>
              <a:off x="6386275" y="2829350"/>
              <a:ext cx="26225" cy="79925"/>
            </a:xfrm>
            <a:custGeom>
              <a:rect b="b" l="l" r="r" t="t"/>
              <a:pathLst>
                <a:path extrusionOk="0" h="3197" w="1049">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
            <p:cNvSpPr/>
            <p:nvPr/>
          </p:nvSpPr>
          <p:spPr>
            <a:xfrm>
              <a:off x="6395800" y="2878900"/>
              <a:ext cx="159300" cy="34450"/>
            </a:xfrm>
            <a:custGeom>
              <a:rect b="b" l="l" r="r" t="t"/>
              <a:pathLst>
                <a:path extrusionOk="0" h="1378" w="6372">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
            <p:cNvSpPr/>
            <p:nvPr/>
          </p:nvSpPr>
          <p:spPr>
            <a:xfrm>
              <a:off x="6464175" y="2847000"/>
              <a:ext cx="18900" cy="11925"/>
            </a:xfrm>
            <a:custGeom>
              <a:rect b="b" l="l" r="r" t="t"/>
              <a:pathLst>
                <a:path extrusionOk="0" h="477" w="756">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
            <p:cNvSpPr/>
            <p:nvPr/>
          </p:nvSpPr>
          <p:spPr>
            <a:xfrm>
              <a:off x="6460000" y="2838875"/>
              <a:ext cx="21725" cy="9200"/>
            </a:xfrm>
            <a:custGeom>
              <a:rect b="b" l="l" r="r" t="t"/>
              <a:pathLst>
                <a:path extrusionOk="0" h="368" w="869">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
            <p:cNvSpPr/>
            <p:nvPr/>
          </p:nvSpPr>
          <p:spPr>
            <a:xfrm>
              <a:off x="6459175" y="2831375"/>
              <a:ext cx="22550" cy="4200"/>
            </a:xfrm>
            <a:custGeom>
              <a:rect b="b" l="l" r="r" t="t"/>
              <a:pathLst>
                <a:path extrusionOk="0" h="168" w="902">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
            <p:cNvSpPr/>
            <p:nvPr/>
          </p:nvSpPr>
          <p:spPr>
            <a:xfrm>
              <a:off x="6450825" y="2810675"/>
              <a:ext cx="36725" cy="20025"/>
            </a:xfrm>
            <a:custGeom>
              <a:rect b="b" l="l" r="r" t="t"/>
              <a:pathLst>
                <a:path extrusionOk="0" h="801" w="1469">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3" name="Google Shape;1583;p2"/>
          <p:cNvSpPr txBox="1"/>
          <p:nvPr>
            <p:ph idx="1" type="subTitle"/>
          </p:nvPr>
        </p:nvSpPr>
        <p:spPr>
          <a:xfrm>
            <a:off x="3227850" y="3170982"/>
            <a:ext cx="2688300" cy="638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p:txBody>
      </p:sp>
      <p:sp>
        <p:nvSpPr>
          <p:cNvPr id="1584" name="Google Shape;1584;p2"/>
          <p:cNvSpPr txBox="1"/>
          <p:nvPr>
            <p:ph type="ctrTitle"/>
          </p:nvPr>
        </p:nvSpPr>
        <p:spPr>
          <a:xfrm>
            <a:off x="2601450" y="1467687"/>
            <a:ext cx="3941100" cy="19869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7000"/>
              <a:buFont typeface="Jua"/>
              <a:buNone/>
              <a:defRPr sz="6000">
                <a:latin typeface="Jua"/>
                <a:ea typeface="Jua"/>
                <a:cs typeface="Jua"/>
                <a:sym typeface="Ju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_AND_TWO_COLUMNS_2">
    <p:bg>
      <p:bgPr>
        <a:solidFill>
          <a:schemeClr val="dk2"/>
        </a:solidFill>
      </p:bgPr>
    </p:bg>
    <p:spTree>
      <p:nvGrpSpPr>
        <p:cNvPr id="1671" name="Shape 1671"/>
        <p:cNvGrpSpPr/>
        <p:nvPr/>
      </p:nvGrpSpPr>
      <p:grpSpPr>
        <a:xfrm>
          <a:off x="0" y="0"/>
          <a:ext cx="0" cy="0"/>
          <a:chOff x="0" y="0"/>
          <a:chExt cx="0" cy="0"/>
        </a:xfrm>
      </p:grpSpPr>
      <p:sp>
        <p:nvSpPr>
          <p:cNvPr id="1672" name="Google Shape;1672;p11"/>
          <p:cNvSpPr/>
          <p:nvPr/>
        </p:nvSpPr>
        <p:spPr>
          <a:xfrm rot="-643950">
            <a:off x="420878" y="-430694"/>
            <a:ext cx="8379944" cy="640783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673" name="Google Shape;1673;p11"/>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74" name="Google Shape;1674;p11"/>
          <p:cNvSpPr txBox="1"/>
          <p:nvPr>
            <p:ph idx="1" type="subTitle"/>
          </p:nvPr>
        </p:nvSpPr>
        <p:spPr>
          <a:xfrm>
            <a:off x="1012770" y="1995644"/>
            <a:ext cx="2180700" cy="75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75" name="Google Shape;1675;p11"/>
          <p:cNvSpPr txBox="1"/>
          <p:nvPr>
            <p:ph idx="2" type="subTitle"/>
          </p:nvPr>
        </p:nvSpPr>
        <p:spPr>
          <a:xfrm>
            <a:off x="1227120" y="1735504"/>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76" name="Google Shape;1676;p11"/>
          <p:cNvSpPr txBox="1"/>
          <p:nvPr>
            <p:ph idx="3" type="subTitle"/>
          </p:nvPr>
        </p:nvSpPr>
        <p:spPr>
          <a:xfrm>
            <a:off x="3481650" y="1995644"/>
            <a:ext cx="2180700" cy="75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77" name="Google Shape;1677;p11"/>
          <p:cNvSpPr txBox="1"/>
          <p:nvPr>
            <p:ph idx="4" type="subTitle"/>
          </p:nvPr>
        </p:nvSpPr>
        <p:spPr>
          <a:xfrm>
            <a:off x="3691692" y="1735504"/>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78" name="Google Shape;1678;p11"/>
          <p:cNvSpPr txBox="1"/>
          <p:nvPr>
            <p:ph idx="5" type="subTitle"/>
          </p:nvPr>
        </p:nvSpPr>
        <p:spPr>
          <a:xfrm>
            <a:off x="5950530" y="1995644"/>
            <a:ext cx="2180700" cy="75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79" name="Google Shape;1679;p11"/>
          <p:cNvSpPr txBox="1"/>
          <p:nvPr>
            <p:ph idx="6" type="subTitle"/>
          </p:nvPr>
        </p:nvSpPr>
        <p:spPr>
          <a:xfrm>
            <a:off x="6166967" y="1735504"/>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80" name="Google Shape;1680;p11"/>
          <p:cNvSpPr txBox="1"/>
          <p:nvPr>
            <p:ph idx="7" type="subTitle"/>
          </p:nvPr>
        </p:nvSpPr>
        <p:spPr>
          <a:xfrm>
            <a:off x="1012770" y="3436075"/>
            <a:ext cx="2180700" cy="75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81" name="Google Shape;1681;p11"/>
          <p:cNvSpPr txBox="1"/>
          <p:nvPr>
            <p:ph idx="8" type="subTitle"/>
          </p:nvPr>
        </p:nvSpPr>
        <p:spPr>
          <a:xfrm>
            <a:off x="1227120" y="3175935"/>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82" name="Google Shape;1682;p11"/>
          <p:cNvSpPr txBox="1"/>
          <p:nvPr>
            <p:ph idx="9" type="subTitle"/>
          </p:nvPr>
        </p:nvSpPr>
        <p:spPr>
          <a:xfrm>
            <a:off x="3481650" y="3436075"/>
            <a:ext cx="2180700" cy="75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83" name="Google Shape;1683;p11"/>
          <p:cNvSpPr txBox="1"/>
          <p:nvPr>
            <p:ph idx="13" type="subTitle"/>
          </p:nvPr>
        </p:nvSpPr>
        <p:spPr>
          <a:xfrm>
            <a:off x="3691692" y="3175935"/>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84" name="Google Shape;1684;p11"/>
          <p:cNvSpPr txBox="1"/>
          <p:nvPr>
            <p:ph idx="14" type="subTitle"/>
          </p:nvPr>
        </p:nvSpPr>
        <p:spPr>
          <a:xfrm>
            <a:off x="5950530" y="3436075"/>
            <a:ext cx="2180700" cy="75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85" name="Google Shape;1685;p11"/>
          <p:cNvSpPr txBox="1"/>
          <p:nvPr>
            <p:ph idx="15" type="subTitle"/>
          </p:nvPr>
        </p:nvSpPr>
        <p:spPr>
          <a:xfrm>
            <a:off x="6166967" y="3175935"/>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bg>
      <p:bgPr>
        <a:noFill/>
      </p:bgPr>
    </p:bg>
    <p:spTree>
      <p:nvGrpSpPr>
        <p:cNvPr id="1686" name="Shape 1686"/>
        <p:cNvGrpSpPr/>
        <p:nvPr/>
      </p:nvGrpSpPr>
      <p:grpSpPr>
        <a:xfrm>
          <a:off x="0" y="0"/>
          <a:ext cx="0" cy="0"/>
          <a:chOff x="0" y="0"/>
          <a:chExt cx="0" cy="0"/>
        </a:xfrm>
      </p:grpSpPr>
      <p:sp>
        <p:nvSpPr>
          <p:cNvPr id="1687" name="Google Shape;1687;p12"/>
          <p:cNvSpPr/>
          <p:nvPr/>
        </p:nvSpPr>
        <p:spPr>
          <a:xfrm flipH="1" rot="643950">
            <a:off x="420878" y="-430694"/>
            <a:ext cx="8379944" cy="640783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688" name="Google Shape;1688;p12"/>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89" name="Google Shape;1689;p12"/>
          <p:cNvSpPr txBox="1"/>
          <p:nvPr>
            <p:ph idx="2" type="title"/>
          </p:nvPr>
        </p:nvSpPr>
        <p:spPr>
          <a:xfrm>
            <a:off x="3765554" y="2817072"/>
            <a:ext cx="1618200" cy="42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690" name="Google Shape;1690;p12"/>
          <p:cNvSpPr txBox="1"/>
          <p:nvPr>
            <p:ph idx="1" type="subTitle"/>
          </p:nvPr>
        </p:nvSpPr>
        <p:spPr>
          <a:xfrm>
            <a:off x="1247950" y="1865621"/>
            <a:ext cx="2148300" cy="95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91" name="Google Shape;1691;p12"/>
          <p:cNvSpPr txBox="1"/>
          <p:nvPr>
            <p:ph idx="3" type="title"/>
          </p:nvPr>
        </p:nvSpPr>
        <p:spPr>
          <a:xfrm>
            <a:off x="1513064" y="1558547"/>
            <a:ext cx="1618200" cy="42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692" name="Google Shape;1692;p12"/>
          <p:cNvSpPr txBox="1"/>
          <p:nvPr>
            <p:ph idx="4" type="subTitle"/>
          </p:nvPr>
        </p:nvSpPr>
        <p:spPr>
          <a:xfrm>
            <a:off x="3499353" y="3126246"/>
            <a:ext cx="2145300" cy="94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93" name="Google Shape;1693;p12"/>
          <p:cNvSpPr txBox="1"/>
          <p:nvPr>
            <p:ph idx="5" type="subTitle"/>
          </p:nvPr>
        </p:nvSpPr>
        <p:spPr>
          <a:xfrm>
            <a:off x="5747777" y="1865621"/>
            <a:ext cx="2148300" cy="95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94" name="Google Shape;1694;p12"/>
          <p:cNvSpPr txBox="1"/>
          <p:nvPr>
            <p:ph idx="6" type="title"/>
          </p:nvPr>
        </p:nvSpPr>
        <p:spPr>
          <a:xfrm>
            <a:off x="6012897" y="1558547"/>
            <a:ext cx="1618200" cy="42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695" name="Google Shape;1695;p12"/>
          <p:cNvSpPr txBox="1"/>
          <p:nvPr>
            <p:ph hasCustomPrompt="1" idx="7" type="title"/>
          </p:nvPr>
        </p:nvSpPr>
        <p:spPr>
          <a:xfrm>
            <a:off x="1974550" y="3253250"/>
            <a:ext cx="695100" cy="569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Font typeface="Jua"/>
              <a:buNone/>
              <a:defRPr sz="2400">
                <a:latin typeface="Jua"/>
                <a:ea typeface="Jua"/>
                <a:cs typeface="Jua"/>
                <a:sym typeface="Jua"/>
              </a:defRPr>
            </a:lvl1pPr>
            <a:lvl2pPr lvl="1" rtl="0" algn="ctr">
              <a:spcBef>
                <a:spcPts val="0"/>
              </a:spcBef>
              <a:spcAft>
                <a:spcPts val="0"/>
              </a:spcAft>
              <a:buSzPts val="2400"/>
              <a:buFont typeface="Jua"/>
              <a:buNone/>
              <a:defRPr sz="2400">
                <a:latin typeface="Jua"/>
                <a:ea typeface="Jua"/>
                <a:cs typeface="Jua"/>
                <a:sym typeface="Jua"/>
              </a:defRPr>
            </a:lvl2pPr>
            <a:lvl3pPr lvl="2" rtl="0" algn="ctr">
              <a:spcBef>
                <a:spcPts val="0"/>
              </a:spcBef>
              <a:spcAft>
                <a:spcPts val="0"/>
              </a:spcAft>
              <a:buSzPts val="2400"/>
              <a:buFont typeface="Jua"/>
              <a:buNone/>
              <a:defRPr sz="2400">
                <a:latin typeface="Jua"/>
                <a:ea typeface="Jua"/>
                <a:cs typeface="Jua"/>
                <a:sym typeface="Jua"/>
              </a:defRPr>
            </a:lvl3pPr>
            <a:lvl4pPr lvl="3" rtl="0" algn="ctr">
              <a:spcBef>
                <a:spcPts val="0"/>
              </a:spcBef>
              <a:spcAft>
                <a:spcPts val="0"/>
              </a:spcAft>
              <a:buSzPts val="2400"/>
              <a:buFont typeface="Jua"/>
              <a:buNone/>
              <a:defRPr sz="2400">
                <a:latin typeface="Jua"/>
                <a:ea typeface="Jua"/>
                <a:cs typeface="Jua"/>
                <a:sym typeface="Jua"/>
              </a:defRPr>
            </a:lvl4pPr>
            <a:lvl5pPr lvl="4" rtl="0" algn="ctr">
              <a:spcBef>
                <a:spcPts val="0"/>
              </a:spcBef>
              <a:spcAft>
                <a:spcPts val="0"/>
              </a:spcAft>
              <a:buSzPts val="2400"/>
              <a:buFont typeface="Jua"/>
              <a:buNone/>
              <a:defRPr sz="2400">
                <a:latin typeface="Jua"/>
                <a:ea typeface="Jua"/>
                <a:cs typeface="Jua"/>
                <a:sym typeface="Jua"/>
              </a:defRPr>
            </a:lvl5pPr>
            <a:lvl6pPr lvl="5" rtl="0" algn="ctr">
              <a:spcBef>
                <a:spcPts val="0"/>
              </a:spcBef>
              <a:spcAft>
                <a:spcPts val="0"/>
              </a:spcAft>
              <a:buSzPts val="2400"/>
              <a:buFont typeface="Jua"/>
              <a:buNone/>
              <a:defRPr sz="2400">
                <a:latin typeface="Jua"/>
                <a:ea typeface="Jua"/>
                <a:cs typeface="Jua"/>
                <a:sym typeface="Jua"/>
              </a:defRPr>
            </a:lvl6pPr>
            <a:lvl7pPr lvl="6" rtl="0" algn="ctr">
              <a:spcBef>
                <a:spcPts val="0"/>
              </a:spcBef>
              <a:spcAft>
                <a:spcPts val="0"/>
              </a:spcAft>
              <a:buSzPts val="2400"/>
              <a:buFont typeface="Jua"/>
              <a:buNone/>
              <a:defRPr sz="2400">
                <a:latin typeface="Jua"/>
                <a:ea typeface="Jua"/>
                <a:cs typeface="Jua"/>
                <a:sym typeface="Jua"/>
              </a:defRPr>
            </a:lvl7pPr>
            <a:lvl8pPr lvl="7" rtl="0" algn="ctr">
              <a:spcBef>
                <a:spcPts val="0"/>
              </a:spcBef>
              <a:spcAft>
                <a:spcPts val="0"/>
              </a:spcAft>
              <a:buSzPts val="2400"/>
              <a:buFont typeface="Jua"/>
              <a:buNone/>
              <a:defRPr sz="2400">
                <a:latin typeface="Jua"/>
                <a:ea typeface="Jua"/>
                <a:cs typeface="Jua"/>
                <a:sym typeface="Jua"/>
              </a:defRPr>
            </a:lvl8pPr>
            <a:lvl9pPr lvl="8" rtl="0" algn="ctr">
              <a:spcBef>
                <a:spcPts val="0"/>
              </a:spcBef>
              <a:spcAft>
                <a:spcPts val="0"/>
              </a:spcAft>
              <a:buSzPts val="2400"/>
              <a:buFont typeface="Jua"/>
              <a:buNone/>
              <a:defRPr sz="2400">
                <a:latin typeface="Jua"/>
                <a:ea typeface="Jua"/>
                <a:cs typeface="Jua"/>
                <a:sym typeface="Jua"/>
              </a:defRPr>
            </a:lvl9pPr>
          </a:lstStyle>
          <a:p>
            <a:r>
              <a:t>xx%</a:t>
            </a:r>
          </a:p>
        </p:txBody>
      </p:sp>
      <p:sp>
        <p:nvSpPr>
          <p:cNvPr id="1696" name="Google Shape;1696;p12"/>
          <p:cNvSpPr txBox="1"/>
          <p:nvPr>
            <p:ph hasCustomPrompt="1" idx="8" type="title"/>
          </p:nvPr>
        </p:nvSpPr>
        <p:spPr>
          <a:xfrm>
            <a:off x="6474350" y="3250368"/>
            <a:ext cx="695100" cy="569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Font typeface="Jua"/>
              <a:buNone/>
              <a:defRPr sz="2400">
                <a:latin typeface="Jua"/>
                <a:ea typeface="Jua"/>
                <a:cs typeface="Jua"/>
                <a:sym typeface="Jua"/>
              </a:defRPr>
            </a:lvl1pPr>
            <a:lvl2pPr lvl="1" rtl="0" algn="ctr">
              <a:spcBef>
                <a:spcPts val="0"/>
              </a:spcBef>
              <a:spcAft>
                <a:spcPts val="0"/>
              </a:spcAft>
              <a:buSzPts val="2400"/>
              <a:buFont typeface="Jua"/>
              <a:buNone/>
              <a:defRPr sz="2400">
                <a:latin typeface="Jua"/>
                <a:ea typeface="Jua"/>
                <a:cs typeface="Jua"/>
                <a:sym typeface="Jua"/>
              </a:defRPr>
            </a:lvl2pPr>
            <a:lvl3pPr lvl="2" rtl="0" algn="ctr">
              <a:spcBef>
                <a:spcPts val="0"/>
              </a:spcBef>
              <a:spcAft>
                <a:spcPts val="0"/>
              </a:spcAft>
              <a:buSzPts val="2400"/>
              <a:buFont typeface="Jua"/>
              <a:buNone/>
              <a:defRPr sz="2400">
                <a:latin typeface="Jua"/>
                <a:ea typeface="Jua"/>
                <a:cs typeface="Jua"/>
                <a:sym typeface="Jua"/>
              </a:defRPr>
            </a:lvl3pPr>
            <a:lvl4pPr lvl="3" rtl="0" algn="ctr">
              <a:spcBef>
                <a:spcPts val="0"/>
              </a:spcBef>
              <a:spcAft>
                <a:spcPts val="0"/>
              </a:spcAft>
              <a:buSzPts val="2400"/>
              <a:buFont typeface="Jua"/>
              <a:buNone/>
              <a:defRPr sz="2400">
                <a:latin typeface="Jua"/>
                <a:ea typeface="Jua"/>
                <a:cs typeface="Jua"/>
                <a:sym typeface="Jua"/>
              </a:defRPr>
            </a:lvl4pPr>
            <a:lvl5pPr lvl="4" rtl="0" algn="ctr">
              <a:spcBef>
                <a:spcPts val="0"/>
              </a:spcBef>
              <a:spcAft>
                <a:spcPts val="0"/>
              </a:spcAft>
              <a:buSzPts val="2400"/>
              <a:buFont typeface="Jua"/>
              <a:buNone/>
              <a:defRPr sz="2400">
                <a:latin typeface="Jua"/>
                <a:ea typeface="Jua"/>
                <a:cs typeface="Jua"/>
                <a:sym typeface="Jua"/>
              </a:defRPr>
            </a:lvl5pPr>
            <a:lvl6pPr lvl="5" rtl="0" algn="ctr">
              <a:spcBef>
                <a:spcPts val="0"/>
              </a:spcBef>
              <a:spcAft>
                <a:spcPts val="0"/>
              </a:spcAft>
              <a:buSzPts val="2400"/>
              <a:buFont typeface="Jua"/>
              <a:buNone/>
              <a:defRPr sz="2400">
                <a:latin typeface="Jua"/>
                <a:ea typeface="Jua"/>
                <a:cs typeface="Jua"/>
                <a:sym typeface="Jua"/>
              </a:defRPr>
            </a:lvl6pPr>
            <a:lvl7pPr lvl="6" rtl="0" algn="ctr">
              <a:spcBef>
                <a:spcPts val="0"/>
              </a:spcBef>
              <a:spcAft>
                <a:spcPts val="0"/>
              </a:spcAft>
              <a:buSzPts val="2400"/>
              <a:buFont typeface="Jua"/>
              <a:buNone/>
              <a:defRPr sz="2400">
                <a:latin typeface="Jua"/>
                <a:ea typeface="Jua"/>
                <a:cs typeface="Jua"/>
                <a:sym typeface="Jua"/>
              </a:defRPr>
            </a:lvl7pPr>
            <a:lvl8pPr lvl="7" rtl="0" algn="ctr">
              <a:spcBef>
                <a:spcPts val="0"/>
              </a:spcBef>
              <a:spcAft>
                <a:spcPts val="0"/>
              </a:spcAft>
              <a:buSzPts val="2400"/>
              <a:buFont typeface="Jua"/>
              <a:buNone/>
              <a:defRPr sz="2400">
                <a:latin typeface="Jua"/>
                <a:ea typeface="Jua"/>
                <a:cs typeface="Jua"/>
                <a:sym typeface="Jua"/>
              </a:defRPr>
            </a:lvl8pPr>
            <a:lvl9pPr lvl="8" rtl="0" algn="ctr">
              <a:spcBef>
                <a:spcPts val="0"/>
              </a:spcBef>
              <a:spcAft>
                <a:spcPts val="0"/>
              </a:spcAft>
              <a:buSzPts val="2400"/>
              <a:buFont typeface="Jua"/>
              <a:buNone/>
              <a:defRPr sz="2400">
                <a:latin typeface="Jua"/>
                <a:ea typeface="Jua"/>
                <a:cs typeface="Jua"/>
                <a:sym typeface="Jua"/>
              </a:defRPr>
            </a:lvl9pPr>
          </a:lstStyle>
          <a:p>
            <a:r>
              <a:t>xx%</a:t>
            </a:r>
          </a:p>
        </p:txBody>
      </p:sp>
      <p:sp>
        <p:nvSpPr>
          <p:cNvPr id="1697" name="Google Shape;1697;p12"/>
          <p:cNvSpPr txBox="1"/>
          <p:nvPr>
            <p:ph hasCustomPrompt="1" idx="9" type="title"/>
          </p:nvPr>
        </p:nvSpPr>
        <p:spPr>
          <a:xfrm>
            <a:off x="4224538" y="1873995"/>
            <a:ext cx="695100" cy="569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Font typeface="Jua"/>
              <a:buNone/>
              <a:defRPr sz="2400">
                <a:latin typeface="Jua"/>
                <a:ea typeface="Jua"/>
                <a:cs typeface="Jua"/>
                <a:sym typeface="Jua"/>
              </a:defRPr>
            </a:lvl1pPr>
            <a:lvl2pPr lvl="1" rtl="0" algn="ctr">
              <a:spcBef>
                <a:spcPts val="0"/>
              </a:spcBef>
              <a:spcAft>
                <a:spcPts val="0"/>
              </a:spcAft>
              <a:buSzPts val="2400"/>
              <a:buFont typeface="Jua"/>
              <a:buNone/>
              <a:defRPr sz="2400">
                <a:latin typeface="Jua"/>
                <a:ea typeface="Jua"/>
                <a:cs typeface="Jua"/>
                <a:sym typeface="Jua"/>
              </a:defRPr>
            </a:lvl2pPr>
            <a:lvl3pPr lvl="2" rtl="0" algn="ctr">
              <a:spcBef>
                <a:spcPts val="0"/>
              </a:spcBef>
              <a:spcAft>
                <a:spcPts val="0"/>
              </a:spcAft>
              <a:buSzPts val="2400"/>
              <a:buFont typeface="Jua"/>
              <a:buNone/>
              <a:defRPr sz="2400">
                <a:latin typeface="Jua"/>
                <a:ea typeface="Jua"/>
                <a:cs typeface="Jua"/>
                <a:sym typeface="Jua"/>
              </a:defRPr>
            </a:lvl3pPr>
            <a:lvl4pPr lvl="3" rtl="0" algn="ctr">
              <a:spcBef>
                <a:spcPts val="0"/>
              </a:spcBef>
              <a:spcAft>
                <a:spcPts val="0"/>
              </a:spcAft>
              <a:buSzPts val="2400"/>
              <a:buFont typeface="Jua"/>
              <a:buNone/>
              <a:defRPr sz="2400">
                <a:latin typeface="Jua"/>
                <a:ea typeface="Jua"/>
                <a:cs typeface="Jua"/>
                <a:sym typeface="Jua"/>
              </a:defRPr>
            </a:lvl4pPr>
            <a:lvl5pPr lvl="4" rtl="0" algn="ctr">
              <a:spcBef>
                <a:spcPts val="0"/>
              </a:spcBef>
              <a:spcAft>
                <a:spcPts val="0"/>
              </a:spcAft>
              <a:buSzPts val="2400"/>
              <a:buFont typeface="Jua"/>
              <a:buNone/>
              <a:defRPr sz="2400">
                <a:latin typeface="Jua"/>
                <a:ea typeface="Jua"/>
                <a:cs typeface="Jua"/>
                <a:sym typeface="Jua"/>
              </a:defRPr>
            </a:lvl5pPr>
            <a:lvl6pPr lvl="5" rtl="0" algn="ctr">
              <a:spcBef>
                <a:spcPts val="0"/>
              </a:spcBef>
              <a:spcAft>
                <a:spcPts val="0"/>
              </a:spcAft>
              <a:buSzPts val="2400"/>
              <a:buFont typeface="Jua"/>
              <a:buNone/>
              <a:defRPr sz="2400">
                <a:latin typeface="Jua"/>
                <a:ea typeface="Jua"/>
                <a:cs typeface="Jua"/>
                <a:sym typeface="Jua"/>
              </a:defRPr>
            </a:lvl6pPr>
            <a:lvl7pPr lvl="6" rtl="0" algn="ctr">
              <a:spcBef>
                <a:spcPts val="0"/>
              </a:spcBef>
              <a:spcAft>
                <a:spcPts val="0"/>
              </a:spcAft>
              <a:buSzPts val="2400"/>
              <a:buFont typeface="Jua"/>
              <a:buNone/>
              <a:defRPr sz="2400">
                <a:latin typeface="Jua"/>
                <a:ea typeface="Jua"/>
                <a:cs typeface="Jua"/>
                <a:sym typeface="Jua"/>
              </a:defRPr>
            </a:lvl7pPr>
            <a:lvl8pPr lvl="7" rtl="0" algn="ctr">
              <a:spcBef>
                <a:spcPts val="0"/>
              </a:spcBef>
              <a:spcAft>
                <a:spcPts val="0"/>
              </a:spcAft>
              <a:buSzPts val="2400"/>
              <a:buFont typeface="Jua"/>
              <a:buNone/>
              <a:defRPr sz="2400">
                <a:latin typeface="Jua"/>
                <a:ea typeface="Jua"/>
                <a:cs typeface="Jua"/>
                <a:sym typeface="Jua"/>
              </a:defRPr>
            </a:lvl8pPr>
            <a:lvl9pPr lvl="8" rtl="0" algn="ctr">
              <a:spcBef>
                <a:spcPts val="0"/>
              </a:spcBef>
              <a:spcAft>
                <a:spcPts val="0"/>
              </a:spcAft>
              <a:buSzPts val="2400"/>
              <a:buFont typeface="Jua"/>
              <a:buNone/>
              <a:defRPr sz="2400">
                <a:latin typeface="Jua"/>
                <a:ea typeface="Jua"/>
                <a:cs typeface="Jua"/>
                <a:sym typeface="Jua"/>
              </a:defRPr>
            </a:lvl9pPr>
          </a:lstStyle>
          <a:p>
            <a:r>
              <a:t>xx%</a:t>
            </a:r>
          </a:p>
        </p:txBody>
      </p:sp>
      <p:sp>
        <p:nvSpPr>
          <p:cNvPr id="1698" name="Google Shape;1698;p12"/>
          <p:cNvSpPr/>
          <p:nvPr/>
        </p:nvSpPr>
        <p:spPr>
          <a:xfrm rot="-8393748">
            <a:off x="950579" y="452187"/>
            <a:ext cx="346767" cy="634499"/>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TITLE_AND_TWO_COLUMNS_1_3">
    <p:bg>
      <p:bgPr>
        <a:solidFill>
          <a:schemeClr val="dk2"/>
        </a:solidFill>
      </p:bgPr>
    </p:bg>
    <p:spTree>
      <p:nvGrpSpPr>
        <p:cNvPr id="1699" name="Shape 1699"/>
        <p:cNvGrpSpPr/>
        <p:nvPr/>
      </p:nvGrpSpPr>
      <p:grpSpPr>
        <a:xfrm>
          <a:off x="0" y="0"/>
          <a:ext cx="0" cy="0"/>
          <a:chOff x="0" y="0"/>
          <a:chExt cx="0" cy="0"/>
        </a:xfrm>
      </p:grpSpPr>
      <p:sp>
        <p:nvSpPr>
          <p:cNvPr id="1700" name="Google Shape;1700;p13"/>
          <p:cNvSpPr/>
          <p:nvPr/>
        </p:nvSpPr>
        <p:spPr>
          <a:xfrm flipH="1" rot="643950">
            <a:off x="420878" y="-430694"/>
            <a:ext cx="8379944" cy="640783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701" name="Google Shape;1701;p13"/>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702" name="Google Shape;1702;p13"/>
          <p:cNvSpPr txBox="1"/>
          <p:nvPr>
            <p:ph idx="2" type="title"/>
          </p:nvPr>
        </p:nvSpPr>
        <p:spPr>
          <a:xfrm>
            <a:off x="3765554" y="2708922"/>
            <a:ext cx="1618200" cy="42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703" name="Google Shape;1703;p13"/>
          <p:cNvSpPr txBox="1"/>
          <p:nvPr>
            <p:ph idx="1" type="subTitle"/>
          </p:nvPr>
        </p:nvSpPr>
        <p:spPr>
          <a:xfrm>
            <a:off x="1247950" y="3092196"/>
            <a:ext cx="2148300" cy="95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704" name="Google Shape;1704;p13"/>
          <p:cNvSpPr txBox="1"/>
          <p:nvPr>
            <p:ph idx="3" type="title"/>
          </p:nvPr>
        </p:nvSpPr>
        <p:spPr>
          <a:xfrm>
            <a:off x="1513064" y="2708922"/>
            <a:ext cx="1618200" cy="42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705" name="Google Shape;1705;p13"/>
          <p:cNvSpPr txBox="1"/>
          <p:nvPr>
            <p:ph idx="4" type="subTitle"/>
          </p:nvPr>
        </p:nvSpPr>
        <p:spPr>
          <a:xfrm>
            <a:off x="3499353" y="3094296"/>
            <a:ext cx="2145300" cy="94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706" name="Google Shape;1706;p13"/>
          <p:cNvSpPr txBox="1"/>
          <p:nvPr>
            <p:ph idx="5" type="subTitle"/>
          </p:nvPr>
        </p:nvSpPr>
        <p:spPr>
          <a:xfrm>
            <a:off x="5747777" y="3092196"/>
            <a:ext cx="2148300" cy="95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707" name="Google Shape;1707;p13"/>
          <p:cNvSpPr txBox="1"/>
          <p:nvPr>
            <p:ph idx="6" type="title"/>
          </p:nvPr>
        </p:nvSpPr>
        <p:spPr>
          <a:xfrm>
            <a:off x="6012897" y="2708922"/>
            <a:ext cx="1618200" cy="42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AND_TWO_COLUMNS_1_2">
    <p:bg>
      <p:bgPr>
        <a:noFill/>
      </p:bgPr>
    </p:bg>
    <p:spTree>
      <p:nvGrpSpPr>
        <p:cNvPr id="1708" name="Shape 1708"/>
        <p:cNvGrpSpPr/>
        <p:nvPr/>
      </p:nvGrpSpPr>
      <p:grpSpPr>
        <a:xfrm>
          <a:off x="0" y="0"/>
          <a:ext cx="0" cy="0"/>
          <a:chOff x="0" y="0"/>
          <a:chExt cx="0" cy="0"/>
        </a:xfrm>
      </p:grpSpPr>
      <p:sp>
        <p:nvSpPr>
          <p:cNvPr id="1709" name="Google Shape;1709;p14"/>
          <p:cNvSpPr/>
          <p:nvPr/>
        </p:nvSpPr>
        <p:spPr>
          <a:xfrm flipH="1" rot="643950">
            <a:off x="420878" y="-430694"/>
            <a:ext cx="8379944" cy="640783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_AND_TWO_COLUMNS_1_1">
    <p:bg>
      <p:bgPr>
        <a:noFill/>
      </p:bgPr>
    </p:bg>
    <p:spTree>
      <p:nvGrpSpPr>
        <p:cNvPr id="1710" name="Shape 1710"/>
        <p:cNvGrpSpPr/>
        <p:nvPr/>
      </p:nvGrpSpPr>
      <p:grpSpPr>
        <a:xfrm>
          <a:off x="0" y="0"/>
          <a:ext cx="0" cy="0"/>
          <a:chOff x="0" y="0"/>
          <a:chExt cx="0" cy="0"/>
        </a:xfrm>
      </p:grpSpPr>
      <p:sp>
        <p:nvSpPr>
          <p:cNvPr id="1711" name="Google Shape;1711;p15"/>
          <p:cNvSpPr/>
          <p:nvPr/>
        </p:nvSpPr>
        <p:spPr>
          <a:xfrm rot="-643950">
            <a:off x="420878" y="-430694"/>
            <a:ext cx="8379944" cy="640783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712" name="Google Shape;1712;p15"/>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713" name="Google Shape;1713;p15"/>
          <p:cNvSpPr txBox="1"/>
          <p:nvPr>
            <p:ph idx="1" type="subTitle"/>
          </p:nvPr>
        </p:nvSpPr>
        <p:spPr>
          <a:xfrm>
            <a:off x="713225" y="3092196"/>
            <a:ext cx="1804800" cy="95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714" name="Google Shape;1714;p15"/>
          <p:cNvSpPr txBox="1"/>
          <p:nvPr>
            <p:ph idx="2" type="title"/>
          </p:nvPr>
        </p:nvSpPr>
        <p:spPr>
          <a:xfrm>
            <a:off x="935940" y="2708922"/>
            <a:ext cx="1359300" cy="42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715" name="Google Shape;1715;p15"/>
          <p:cNvSpPr txBox="1"/>
          <p:nvPr>
            <p:ph idx="3" type="subTitle"/>
          </p:nvPr>
        </p:nvSpPr>
        <p:spPr>
          <a:xfrm>
            <a:off x="2682048" y="3092196"/>
            <a:ext cx="1804800" cy="95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716" name="Google Shape;1716;p15"/>
          <p:cNvSpPr txBox="1"/>
          <p:nvPr>
            <p:ph idx="4" type="title"/>
          </p:nvPr>
        </p:nvSpPr>
        <p:spPr>
          <a:xfrm>
            <a:off x="2906857" y="2708922"/>
            <a:ext cx="1359300" cy="42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717" name="Google Shape;1717;p15"/>
          <p:cNvSpPr txBox="1"/>
          <p:nvPr>
            <p:ph idx="5" type="subTitle"/>
          </p:nvPr>
        </p:nvSpPr>
        <p:spPr>
          <a:xfrm>
            <a:off x="4657152" y="3092196"/>
            <a:ext cx="1804800" cy="95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718" name="Google Shape;1718;p15"/>
          <p:cNvSpPr txBox="1"/>
          <p:nvPr>
            <p:ph idx="6" type="title"/>
          </p:nvPr>
        </p:nvSpPr>
        <p:spPr>
          <a:xfrm>
            <a:off x="4877773" y="2708922"/>
            <a:ext cx="1359300" cy="42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719" name="Google Shape;1719;p15"/>
          <p:cNvSpPr txBox="1"/>
          <p:nvPr>
            <p:ph idx="7" type="subTitle"/>
          </p:nvPr>
        </p:nvSpPr>
        <p:spPr>
          <a:xfrm>
            <a:off x="6625975" y="3092196"/>
            <a:ext cx="1804800" cy="95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720" name="Google Shape;1720;p15"/>
          <p:cNvSpPr txBox="1"/>
          <p:nvPr>
            <p:ph idx="8" type="title"/>
          </p:nvPr>
        </p:nvSpPr>
        <p:spPr>
          <a:xfrm>
            <a:off x="6848690" y="2708922"/>
            <a:ext cx="1359300" cy="42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1721" name="Google Shape;1721;p15"/>
          <p:cNvSpPr/>
          <p:nvPr/>
        </p:nvSpPr>
        <p:spPr>
          <a:xfrm rot="2314910">
            <a:off x="8511335" y="4157510"/>
            <a:ext cx="305476" cy="559012"/>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1722" name="Shape 1722"/>
        <p:cNvGrpSpPr/>
        <p:nvPr/>
      </p:nvGrpSpPr>
      <p:grpSpPr>
        <a:xfrm>
          <a:off x="0" y="0"/>
          <a:ext cx="0" cy="0"/>
          <a:chOff x="0" y="0"/>
          <a:chExt cx="0" cy="0"/>
        </a:xfrm>
      </p:grpSpPr>
      <p:sp>
        <p:nvSpPr>
          <p:cNvPr id="1723" name="Google Shape;1723;p16"/>
          <p:cNvSpPr/>
          <p:nvPr/>
        </p:nvSpPr>
        <p:spPr>
          <a:xfrm flipH="1" rot="643864">
            <a:off x="197905" y="-753864"/>
            <a:ext cx="8748179" cy="6651226"/>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724" name="Google Shape;1724;p16"/>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725" name="Google Shape;1725;p16"/>
          <p:cNvSpPr/>
          <p:nvPr/>
        </p:nvSpPr>
        <p:spPr>
          <a:xfrm rot="-8393748">
            <a:off x="876829" y="37112"/>
            <a:ext cx="346767" cy="634499"/>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1726" name="Google Shape;1726;p16"/>
          <p:cNvSpPr/>
          <p:nvPr/>
        </p:nvSpPr>
        <p:spPr>
          <a:xfrm rot="3553168">
            <a:off x="7387479" y="4330065"/>
            <a:ext cx="305479" cy="559038"/>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2">
    <p:bg>
      <p:bgPr>
        <a:solidFill>
          <a:schemeClr val="dk2"/>
        </a:solidFill>
      </p:bgPr>
    </p:bg>
    <p:spTree>
      <p:nvGrpSpPr>
        <p:cNvPr id="1727" name="Shape 1727"/>
        <p:cNvGrpSpPr/>
        <p:nvPr/>
      </p:nvGrpSpPr>
      <p:grpSpPr>
        <a:xfrm>
          <a:off x="0" y="0"/>
          <a:ext cx="0" cy="0"/>
          <a:chOff x="0" y="0"/>
          <a:chExt cx="0" cy="0"/>
        </a:xfrm>
      </p:grpSpPr>
      <p:sp>
        <p:nvSpPr>
          <p:cNvPr id="1728" name="Google Shape;1728;p17"/>
          <p:cNvSpPr/>
          <p:nvPr/>
        </p:nvSpPr>
        <p:spPr>
          <a:xfrm rot="-643864">
            <a:off x="333755" y="-753864"/>
            <a:ext cx="8748179" cy="6651226"/>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729" name="Google Shape;1729;p17"/>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730" name="Google Shape;1730;p17"/>
          <p:cNvSpPr/>
          <p:nvPr/>
        </p:nvSpPr>
        <p:spPr>
          <a:xfrm rot="-8393748">
            <a:off x="876829" y="796312"/>
            <a:ext cx="346767" cy="634499"/>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solidFill>
          <a:schemeClr val="lt1"/>
        </a:solidFill>
      </p:bgPr>
    </p:bg>
    <p:spTree>
      <p:nvGrpSpPr>
        <p:cNvPr id="1731" name="Shape 1731"/>
        <p:cNvGrpSpPr/>
        <p:nvPr/>
      </p:nvGrpSpPr>
      <p:grpSpPr>
        <a:xfrm>
          <a:off x="0" y="0"/>
          <a:ext cx="0" cy="0"/>
          <a:chOff x="0" y="0"/>
          <a:chExt cx="0" cy="0"/>
        </a:xfrm>
      </p:grpSpPr>
      <p:sp>
        <p:nvSpPr>
          <p:cNvPr id="1732" name="Google Shape;1732;p18"/>
          <p:cNvSpPr/>
          <p:nvPr/>
        </p:nvSpPr>
        <p:spPr>
          <a:xfrm flipH="1" rot="643864">
            <a:off x="197905" y="-753864"/>
            <a:ext cx="8748179" cy="6651226"/>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733" name="Google Shape;1733;p18"/>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734" name="Google Shape;1734;p18"/>
          <p:cNvSpPr/>
          <p:nvPr/>
        </p:nvSpPr>
        <p:spPr>
          <a:xfrm rot="2314910">
            <a:off x="8395297" y="4155210"/>
            <a:ext cx="305476" cy="559012"/>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_1">
    <p:bg>
      <p:bgPr>
        <a:solidFill>
          <a:schemeClr val="lt1"/>
        </a:solidFill>
      </p:bgPr>
    </p:bg>
    <p:spTree>
      <p:nvGrpSpPr>
        <p:cNvPr id="1735" name="Shape 1735"/>
        <p:cNvGrpSpPr/>
        <p:nvPr/>
      </p:nvGrpSpPr>
      <p:grpSpPr>
        <a:xfrm>
          <a:off x="0" y="0"/>
          <a:ext cx="0" cy="0"/>
          <a:chOff x="0" y="0"/>
          <a:chExt cx="0" cy="0"/>
        </a:xfrm>
      </p:grpSpPr>
      <p:sp>
        <p:nvSpPr>
          <p:cNvPr id="1736" name="Google Shape;1736;p19"/>
          <p:cNvSpPr/>
          <p:nvPr/>
        </p:nvSpPr>
        <p:spPr>
          <a:xfrm rot="-643864">
            <a:off x="382255" y="-839902"/>
            <a:ext cx="8748179" cy="6651226"/>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737" name="Google Shape;1737;p19"/>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38" name="Shape 1738"/>
        <p:cNvGrpSpPr/>
        <p:nvPr/>
      </p:nvGrpSpPr>
      <p:grpSpPr>
        <a:xfrm>
          <a:off x="0" y="0"/>
          <a:ext cx="0" cy="0"/>
          <a:chOff x="0" y="0"/>
          <a:chExt cx="0" cy="0"/>
        </a:xfrm>
      </p:grpSpPr>
      <p:grpSp>
        <p:nvGrpSpPr>
          <p:cNvPr id="1739" name="Google Shape;1739;p20"/>
          <p:cNvGrpSpPr/>
          <p:nvPr/>
        </p:nvGrpSpPr>
        <p:grpSpPr>
          <a:xfrm flipH="1" rot="-362304">
            <a:off x="86786" y="118919"/>
            <a:ext cx="701409" cy="1468746"/>
            <a:chOff x="8694925" y="207725"/>
            <a:chExt cx="701375" cy="1468675"/>
          </a:xfrm>
        </p:grpSpPr>
        <p:sp>
          <p:nvSpPr>
            <p:cNvPr id="1740" name="Google Shape;1740;p20"/>
            <p:cNvSpPr/>
            <p:nvPr/>
          </p:nvSpPr>
          <p:spPr>
            <a:xfrm>
              <a:off x="9081050" y="757200"/>
              <a:ext cx="142625" cy="92150"/>
            </a:xfrm>
            <a:custGeom>
              <a:rect b="b" l="l" r="r" t="t"/>
              <a:pathLst>
                <a:path extrusionOk="0" h="3686" w="5705">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0"/>
            <p:cNvSpPr/>
            <p:nvPr/>
          </p:nvSpPr>
          <p:spPr>
            <a:xfrm>
              <a:off x="8870050" y="865800"/>
              <a:ext cx="297750" cy="728875"/>
            </a:xfrm>
            <a:custGeom>
              <a:rect b="b" l="l" r="r" t="t"/>
              <a:pathLst>
                <a:path extrusionOk="0" h="29155" w="1191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0"/>
            <p:cNvSpPr/>
            <p:nvPr/>
          </p:nvSpPr>
          <p:spPr>
            <a:xfrm>
              <a:off x="8786675" y="1566300"/>
              <a:ext cx="150950" cy="93425"/>
            </a:xfrm>
            <a:custGeom>
              <a:rect b="b" l="l" r="r" t="t"/>
              <a:pathLst>
                <a:path extrusionOk="0" h="3737" w="6038">
                  <a:moveTo>
                    <a:pt x="2869" y="1"/>
                  </a:moveTo>
                  <a:lnTo>
                    <a:pt x="2702" y="1835"/>
                  </a:lnTo>
                  <a:lnTo>
                    <a:pt x="0" y="3236"/>
                  </a:lnTo>
                  <a:lnTo>
                    <a:pt x="5604" y="3737"/>
                  </a:lnTo>
                  <a:lnTo>
                    <a:pt x="6038" y="468"/>
                  </a:lnTo>
                  <a:lnTo>
                    <a:pt x="2869"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0"/>
            <p:cNvSpPr/>
            <p:nvPr/>
          </p:nvSpPr>
          <p:spPr>
            <a:xfrm>
              <a:off x="8980975" y="1582150"/>
              <a:ext cx="139300" cy="94250"/>
            </a:xfrm>
            <a:custGeom>
              <a:rect b="b" l="l" r="r" t="t"/>
              <a:pathLst>
                <a:path extrusionOk="0" h="3770" w="5572">
                  <a:moveTo>
                    <a:pt x="101" y="0"/>
                  </a:moveTo>
                  <a:lnTo>
                    <a:pt x="0" y="3336"/>
                  </a:lnTo>
                  <a:lnTo>
                    <a:pt x="5571" y="3770"/>
                  </a:lnTo>
                  <a:lnTo>
                    <a:pt x="3503" y="2069"/>
                  </a:lnTo>
                  <a:lnTo>
                    <a:pt x="3570" y="67"/>
                  </a:lnTo>
                  <a:lnTo>
                    <a:pt x="101"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0"/>
            <p:cNvSpPr/>
            <p:nvPr/>
          </p:nvSpPr>
          <p:spPr>
            <a:xfrm>
              <a:off x="8956800" y="216075"/>
              <a:ext cx="245200" cy="168350"/>
            </a:xfrm>
            <a:custGeom>
              <a:rect b="b" l="l" r="r" t="t"/>
              <a:pathLst>
                <a:path extrusionOk="0" h="6734" w="9808">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0"/>
            <p:cNvSpPr/>
            <p:nvPr/>
          </p:nvSpPr>
          <p:spPr>
            <a:xfrm>
              <a:off x="8898425" y="461225"/>
              <a:ext cx="300225" cy="425450"/>
            </a:xfrm>
            <a:custGeom>
              <a:rect b="b" l="l" r="r" t="t"/>
              <a:pathLst>
                <a:path extrusionOk="0" h="17018" w="12009">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0"/>
            <p:cNvSpPr/>
            <p:nvPr/>
          </p:nvSpPr>
          <p:spPr>
            <a:xfrm>
              <a:off x="9006825" y="237850"/>
              <a:ext cx="146800" cy="175200"/>
            </a:xfrm>
            <a:custGeom>
              <a:rect b="b" l="l" r="r" t="t"/>
              <a:pathLst>
                <a:path extrusionOk="0" h="7008" w="5872">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0"/>
            <p:cNvSpPr/>
            <p:nvPr/>
          </p:nvSpPr>
          <p:spPr>
            <a:xfrm>
              <a:off x="9031000" y="399625"/>
              <a:ext cx="81750" cy="117725"/>
            </a:xfrm>
            <a:custGeom>
              <a:rect b="b" l="l" r="r" t="t"/>
              <a:pathLst>
                <a:path extrusionOk="0" h="4709" w="327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0"/>
            <p:cNvSpPr/>
            <p:nvPr/>
          </p:nvSpPr>
          <p:spPr>
            <a:xfrm>
              <a:off x="8983850" y="318525"/>
              <a:ext cx="39675" cy="51650"/>
            </a:xfrm>
            <a:custGeom>
              <a:rect b="b" l="l" r="r" t="t"/>
              <a:pathLst>
                <a:path extrusionOk="0" h="2066" w="1587">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0"/>
            <p:cNvSpPr/>
            <p:nvPr/>
          </p:nvSpPr>
          <p:spPr>
            <a:xfrm>
              <a:off x="9042800" y="307900"/>
              <a:ext cx="7425" cy="6400"/>
            </a:xfrm>
            <a:custGeom>
              <a:rect b="b" l="l" r="r" t="t"/>
              <a:pathLst>
                <a:path extrusionOk="0" h="256" w="297">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0"/>
            <p:cNvSpPr/>
            <p:nvPr/>
          </p:nvSpPr>
          <p:spPr>
            <a:xfrm>
              <a:off x="9112575" y="305775"/>
              <a:ext cx="7700" cy="5550"/>
            </a:xfrm>
            <a:custGeom>
              <a:rect b="b" l="l" r="r" t="t"/>
              <a:pathLst>
                <a:path extrusionOk="0" h="222" w="308">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0"/>
            <p:cNvSpPr/>
            <p:nvPr/>
          </p:nvSpPr>
          <p:spPr>
            <a:xfrm>
              <a:off x="9043600" y="409750"/>
              <a:ext cx="64750" cy="7775"/>
            </a:xfrm>
            <a:custGeom>
              <a:rect b="b" l="l" r="r" t="t"/>
              <a:pathLst>
                <a:path extrusionOk="0" h="311" w="259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0"/>
            <p:cNvSpPr/>
            <p:nvPr/>
          </p:nvSpPr>
          <p:spPr>
            <a:xfrm>
              <a:off x="9046025" y="233250"/>
              <a:ext cx="100100" cy="58000"/>
            </a:xfrm>
            <a:custGeom>
              <a:rect b="b" l="l" r="r" t="t"/>
              <a:pathLst>
                <a:path extrusionOk="0" h="2320" w="4004">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0"/>
            <p:cNvSpPr/>
            <p:nvPr/>
          </p:nvSpPr>
          <p:spPr>
            <a:xfrm>
              <a:off x="9079375" y="302075"/>
              <a:ext cx="23375" cy="44775"/>
            </a:xfrm>
            <a:custGeom>
              <a:rect b="b" l="l" r="r" t="t"/>
              <a:pathLst>
                <a:path extrusionOk="0" h="1791" w="935">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0"/>
            <p:cNvSpPr/>
            <p:nvPr/>
          </p:nvSpPr>
          <p:spPr>
            <a:xfrm>
              <a:off x="9036125" y="1631350"/>
              <a:ext cx="37450" cy="5850"/>
            </a:xfrm>
            <a:custGeom>
              <a:rect b="b" l="l" r="r" t="t"/>
              <a:pathLst>
                <a:path extrusionOk="0" h="234" w="1498">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0"/>
            <p:cNvSpPr/>
            <p:nvPr/>
          </p:nvSpPr>
          <p:spPr>
            <a:xfrm>
              <a:off x="9040175" y="1620150"/>
              <a:ext cx="30900" cy="2800"/>
            </a:xfrm>
            <a:custGeom>
              <a:rect b="b" l="l" r="r" t="t"/>
              <a:pathLst>
                <a:path extrusionOk="0" h="112" w="1236">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0"/>
            <p:cNvSpPr/>
            <p:nvPr/>
          </p:nvSpPr>
          <p:spPr>
            <a:xfrm>
              <a:off x="9047700" y="1599325"/>
              <a:ext cx="41000" cy="23325"/>
            </a:xfrm>
            <a:custGeom>
              <a:rect b="b" l="l" r="r" t="t"/>
              <a:pathLst>
                <a:path extrusionOk="0" h="933" w="164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0"/>
            <p:cNvSpPr/>
            <p:nvPr/>
          </p:nvSpPr>
          <p:spPr>
            <a:xfrm>
              <a:off x="8851725" y="1612175"/>
              <a:ext cx="23375" cy="5850"/>
            </a:xfrm>
            <a:custGeom>
              <a:rect b="b" l="l" r="r" t="t"/>
              <a:pathLst>
                <a:path extrusionOk="0" h="234" w="935">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0"/>
            <p:cNvSpPr/>
            <p:nvPr/>
          </p:nvSpPr>
          <p:spPr>
            <a:xfrm>
              <a:off x="8849225" y="1605500"/>
              <a:ext cx="25875" cy="4200"/>
            </a:xfrm>
            <a:custGeom>
              <a:rect b="b" l="l" r="r" t="t"/>
              <a:pathLst>
                <a:path extrusionOk="0" h="168" w="1035">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0"/>
            <p:cNvSpPr/>
            <p:nvPr/>
          </p:nvSpPr>
          <p:spPr>
            <a:xfrm>
              <a:off x="8861725" y="1596325"/>
              <a:ext cx="11700" cy="2700"/>
            </a:xfrm>
            <a:custGeom>
              <a:rect b="b" l="l" r="r" t="t"/>
              <a:pathLst>
                <a:path extrusionOk="0" h="108" w="468">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0"/>
            <p:cNvSpPr/>
            <p:nvPr/>
          </p:nvSpPr>
          <p:spPr>
            <a:xfrm>
              <a:off x="8835200" y="1577025"/>
              <a:ext cx="46350" cy="22975"/>
            </a:xfrm>
            <a:custGeom>
              <a:rect b="b" l="l" r="r" t="t"/>
              <a:pathLst>
                <a:path extrusionOk="0" h="919" w="1854">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0"/>
            <p:cNvSpPr/>
            <p:nvPr/>
          </p:nvSpPr>
          <p:spPr>
            <a:xfrm>
              <a:off x="9103575" y="469675"/>
              <a:ext cx="292725" cy="336950"/>
            </a:xfrm>
            <a:custGeom>
              <a:rect b="b" l="l" r="r" t="t"/>
              <a:pathLst>
                <a:path extrusionOk="0" h="13478" w="11709">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0"/>
            <p:cNvSpPr/>
            <p:nvPr/>
          </p:nvSpPr>
          <p:spPr>
            <a:xfrm>
              <a:off x="8847550" y="822425"/>
              <a:ext cx="322750" cy="712225"/>
            </a:xfrm>
            <a:custGeom>
              <a:rect b="b" l="l" r="r" t="t"/>
              <a:pathLst>
                <a:path extrusionOk="0" h="28489" w="1291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0"/>
            <p:cNvSpPr/>
            <p:nvPr/>
          </p:nvSpPr>
          <p:spPr>
            <a:xfrm>
              <a:off x="8941775" y="616450"/>
              <a:ext cx="206000" cy="237700"/>
            </a:xfrm>
            <a:custGeom>
              <a:rect b="b" l="l" r="r" t="t"/>
              <a:pathLst>
                <a:path extrusionOk="0" h="9508" w="824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0"/>
            <p:cNvSpPr/>
            <p:nvPr/>
          </p:nvSpPr>
          <p:spPr>
            <a:xfrm>
              <a:off x="8873400" y="742625"/>
              <a:ext cx="134275" cy="108450"/>
            </a:xfrm>
            <a:custGeom>
              <a:rect b="b" l="l" r="r" t="t"/>
              <a:pathLst>
                <a:path extrusionOk="0" h="4338" w="5371">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20"/>
            <p:cNvSpPr/>
            <p:nvPr/>
          </p:nvSpPr>
          <p:spPr>
            <a:xfrm>
              <a:off x="8694925" y="469675"/>
              <a:ext cx="321100" cy="314425"/>
            </a:xfrm>
            <a:custGeom>
              <a:rect b="b" l="l" r="r" t="t"/>
              <a:pathLst>
                <a:path extrusionOk="0" h="12577" w="12844">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0"/>
            <p:cNvSpPr/>
            <p:nvPr/>
          </p:nvSpPr>
          <p:spPr>
            <a:xfrm>
              <a:off x="9122750" y="483850"/>
              <a:ext cx="38375" cy="172650"/>
            </a:xfrm>
            <a:custGeom>
              <a:rect b="b" l="l" r="r" t="t"/>
              <a:pathLst>
                <a:path extrusionOk="0" h="6906" w="1535">
                  <a:moveTo>
                    <a:pt x="734" y="1"/>
                  </a:moveTo>
                  <a:lnTo>
                    <a:pt x="0" y="6839"/>
                  </a:lnTo>
                  <a:lnTo>
                    <a:pt x="601" y="6906"/>
                  </a:lnTo>
                  <a:lnTo>
                    <a:pt x="1535" y="435"/>
                  </a:lnTo>
                  <a:lnTo>
                    <a:pt x="734"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0"/>
            <p:cNvSpPr/>
            <p:nvPr/>
          </p:nvSpPr>
          <p:spPr>
            <a:xfrm>
              <a:off x="8991825" y="470525"/>
              <a:ext cx="23375" cy="162625"/>
            </a:xfrm>
            <a:custGeom>
              <a:rect b="b" l="l" r="r" t="t"/>
              <a:pathLst>
                <a:path extrusionOk="0" h="6505" w="935">
                  <a:moveTo>
                    <a:pt x="934" y="0"/>
                  </a:moveTo>
                  <a:lnTo>
                    <a:pt x="0" y="300"/>
                  </a:lnTo>
                  <a:lnTo>
                    <a:pt x="134" y="6438"/>
                  </a:lnTo>
                  <a:lnTo>
                    <a:pt x="767" y="6505"/>
                  </a:lnTo>
                  <a:lnTo>
                    <a:pt x="934"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0"/>
            <p:cNvSpPr/>
            <p:nvPr/>
          </p:nvSpPr>
          <p:spPr>
            <a:xfrm>
              <a:off x="9126925" y="642150"/>
              <a:ext cx="12525" cy="10200"/>
            </a:xfrm>
            <a:custGeom>
              <a:rect b="b" l="l" r="r" t="t"/>
              <a:pathLst>
                <a:path extrusionOk="0" h="408" w="501">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0"/>
            <p:cNvSpPr/>
            <p:nvPr/>
          </p:nvSpPr>
          <p:spPr>
            <a:xfrm>
              <a:off x="8996500" y="621400"/>
              <a:ext cx="13375" cy="8725"/>
            </a:xfrm>
            <a:custGeom>
              <a:rect b="b" l="l" r="r" t="t"/>
              <a:pathLst>
                <a:path extrusionOk="0" h="349" w="535">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0"/>
            <p:cNvSpPr/>
            <p:nvPr/>
          </p:nvSpPr>
          <p:spPr>
            <a:xfrm>
              <a:off x="9014325" y="676175"/>
              <a:ext cx="87600" cy="87875"/>
            </a:xfrm>
            <a:custGeom>
              <a:rect b="b" l="l" r="r" t="t"/>
              <a:pathLst>
                <a:path extrusionOk="0" h="3515" w="3504">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0"/>
            <p:cNvSpPr/>
            <p:nvPr/>
          </p:nvSpPr>
          <p:spPr>
            <a:xfrm>
              <a:off x="9020175" y="695675"/>
              <a:ext cx="77575" cy="12550"/>
            </a:xfrm>
            <a:custGeom>
              <a:rect b="b" l="l" r="r" t="t"/>
              <a:pathLst>
                <a:path extrusionOk="0" h="502" w="3103">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20"/>
            <p:cNvSpPr/>
            <p:nvPr/>
          </p:nvSpPr>
          <p:spPr>
            <a:xfrm>
              <a:off x="9132750" y="850875"/>
              <a:ext cx="31425" cy="53525"/>
            </a:xfrm>
            <a:custGeom>
              <a:rect b="b" l="l" r="r" t="t"/>
              <a:pathLst>
                <a:path extrusionOk="0" h="2141" w="1257">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0"/>
            <p:cNvSpPr/>
            <p:nvPr/>
          </p:nvSpPr>
          <p:spPr>
            <a:xfrm>
              <a:off x="9030175" y="855575"/>
              <a:ext cx="32550" cy="75050"/>
            </a:xfrm>
            <a:custGeom>
              <a:rect b="b" l="l" r="r" t="t"/>
              <a:pathLst>
                <a:path extrusionOk="0" h="3002" w="1302">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0"/>
            <p:cNvSpPr/>
            <p:nvPr/>
          </p:nvSpPr>
          <p:spPr>
            <a:xfrm>
              <a:off x="8904250" y="849925"/>
              <a:ext cx="42800" cy="41750"/>
            </a:xfrm>
            <a:custGeom>
              <a:rect b="b" l="l" r="r" t="t"/>
              <a:pathLst>
                <a:path extrusionOk="0" h="1670" w="1712">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0"/>
            <p:cNvSpPr/>
            <p:nvPr/>
          </p:nvSpPr>
          <p:spPr>
            <a:xfrm>
              <a:off x="8843375" y="1517925"/>
              <a:ext cx="98425" cy="8375"/>
            </a:xfrm>
            <a:custGeom>
              <a:rect b="b" l="l" r="r" t="t"/>
              <a:pathLst>
                <a:path extrusionOk="0" h="335" w="3937">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0"/>
            <p:cNvSpPr/>
            <p:nvPr/>
          </p:nvSpPr>
          <p:spPr>
            <a:xfrm>
              <a:off x="8853475" y="1489700"/>
              <a:ext cx="92500" cy="14075"/>
            </a:xfrm>
            <a:custGeom>
              <a:rect b="b" l="l" r="r" t="t"/>
              <a:pathLst>
                <a:path extrusionOk="0" h="563" w="370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0"/>
            <p:cNvSpPr/>
            <p:nvPr/>
          </p:nvSpPr>
          <p:spPr>
            <a:xfrm>
              <a:off x="8978475" y="1525450"/>
              <a:ext cx="112600" cy="7800"/>
            </a:xfrm>
            <a:custGeom>
              <a:rect b="b" l="l" r="r" t="t"/>
              <a:pathLst>
                <a:path extrusionOk="0" h="312" w="4504">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0"/>
            <p:cNvSpPr/>
            <p:nvPr/>
          </p:nvSpPr>
          <p:spPr>
            <a:xfrm>
              <a:off x="8983475" y="1493750"/>
              <a:ext cx="120950" cy="6700"/>
            </a:xfrm>
            <a:custGeom>
              <a:rect b="b" l="l" r="r" t="t"/>
              <a:pathLst>
                <a:path extrusionOk="0" h="268" w="4838">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0"/>
            <p:cNvSpPr/>
            <p:nvPr/>
          </p:nvSpPr>
          <p:spPr>
            <a:xfrm>
              <a:off x="9066875" y="1198550"/>
              <a:ext cx="48375" cy="10850"/>
            </a:xfrm>
            <a:custGeom>
              <a:rect b="b" l="l" r="r" t="t"/>
              <a:pathLst>
                <a:path extrusionOk="0" h="434" w="1935">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0"/>
            <p:cNvSpPr/>
            <p:nvPr/>
          </p:nvSpPr>
          <p:spPr>
            <a:xfrm>
              <a:off x="8906175" y="1183175"/>
              <a:ext cx="36975" cy="30625"/>
            </a:xfrm>
            <a:custGeom>
              <a:rect b="b" l="l" r="r" t="t"/>
              <a:pathLst>
                <a:path extrusionOk="0" h="1225" w="1479">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0"/>
            <p:cNvSpPr/>
            <p:nvPr/>
          </p:nvSpPr>
          <p:spPr>
            <a:xfrm>
              <a:off x="8981800" y="207725"/>
              <a:ext cx="45075" cy="46825"/>
            </a:xfrm>
            <a:custGeom>
              <a:rect b="b" l="l" r="r" t="t"/>
              <a:pathLst>
                <a:path extrusionOk="0" h="1873" w="1803">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0"/>
            <p:cNvSpPr/>
            <p:nvPr/>
          </p:nvSpPr>
          <p:spPr>
            <a:xfrm>
              <a:off x="8990150" y="229050"/>
              <a:ext cx="42225" cy="27175"/>
            </a:xfrm>
            <a:custGeom>
              <a:rect b="b" l="l" r="r" t="t"/>
              <a:pathLst>
                <a:path extrusionOk="0" h="1087" w="1689">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0"/>
            <p:cNvSpPr/>
            <p:nvPr/>
          </p:nvSpPr>
          <p:spPr>
            <a:xfrm>
              <a:off x="9085475" y="336675"/>
              <a:ext cx="31325" cy="25750"/>
            </a:xfrm>
            <a:custGeom>
              <a:rect b="b" l="l" r="r" t="t"/>
              <a:pathLst>
                <a:path extrusionOk="0" h="1030" w="1253">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4" name="Google Shape;1784;p20"/>
          <p:cNvGrpSpPr/>
          <p:nvPr/>
        </p:nvGrpSpPr>
        <p:grpSpPr>
          <a:xfrm flipH="1">
            <a:off x="1628846" y="-365125"/>
            <a:ext cx="982400" cy="1809250"/>
            <a:chOff x="6601775" y="1650925"/>
            <a:chExt cx="982400" cy="1809250"/>
          </a:xfrm>
        </p:grpSpPr>
        <p:sp>
          <p:nvSpPr>
            <p:cNvPr id="1785" name="Google Shape;1785;p20"/>
            <p:cNvSpPr/>
            <p:nvPr/>
          </p:nvSpPr>
          <p:spPr>
            <a:xfrm>
              <a:off x="6601775" y="3199975"/>
              <a:ext cx="203500" cy="143450"/>
            </a:xfrm>
            <a:custGeom>
              <a:rect b="b" l="l" r="r" t="t"/>
              <a:pathLst>
                <a:path extrusionOk="0" h="5738" w="814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0"/>
            <p:cNvSpPr/>
            <p:nvPr/>
          </p:nvSpPr>
          <p:spPr>
            <a:xfrm>
              <a:off x="7055425" y="3295875"/>
              <a:ext cx="153475" cy="164300"/>
            </a:xfrm>
            <a:custGeom>
              <a:rect b="b" l="l" r="r" t="t"/>
              <a:pathLst>
                <a:path extrusionOk="0" h="6572" w="6139">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0"/>
            <p:cNvSpPr/>
            <p:nvPr/>
          </p:nvSpPr>
          <p:spPr>
            <a:xfrm>
              <a:off x="6697675" y="2610375"/>
              <a:ext cx="606300" cy="762250"/>
            </a:xfrm>
            <a:custGeom>
              <a:rect b="b" l="l" r="r" t="t"/>
              <a:pathLst>
                <a:path extrusionOk="0" h="30490" w="24252">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0"/>
            <p:cNvSpPr/>
            <p:nvPr/>
          </p:nvSpPr>
          <p:spPr>
            <a:xfrm>
              <a:off x="7021250" y="2271575"/>
              <a:ext cx="407800" cy="476425"/>
            </a:xfrm>
            <a:custGeom>
              <a:rect b="b" l="l" r="r" t="t"/>
              <a:pathLst>
                <a:path extrusionOk="0" h="19057" w="16312">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20"/>
            <p:cNvSpPr/>
            <p:nvPr/>
          </p:nvSpPr>
          <p:spPr>
            <a:xfrm>
              <a:off x="7155500" y="1650925"/>
              <a:ext cx="131800" cy="191425"/>
            </a:xfrm>
            <a:custGeom>
              <a:rect b="b" l="l" r="r" t="t"/>
              <a:pathLst>
                <a:path extrusionOk="0" h="7657" w="5272">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20"/>
            <p:cNvSpPr/>
            <p:nvPr/>
          </p:nvSpPr>
          <p:spPr>
            <a:xfrm>
              <a:off x="7092125" y="1799800"/>
              <a:ext cx="193500" cy="557925"/>
            </a:xfrm>
            <a:custGeom>
              <a:rect b="b" l="l" r="r" t="t"/>
              <a:pathLst>
                <a:path extrusionOk="0" h="22317" w="774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0"/>
            <p:cNvSpPr/>
            <p:nvPr/>
          </p:nvSpPr>
          <p:spPr>
            <a:xfrm>
              <a:off x="7278100" y="2354375"/>
              <a:ext cx="306075" cy="382925"/>
            </a:xfrm>
            <a:custGeom>
              <a:rect b="b" l="l" r="r" t="t"/>
              <a:pathLst>
                <a:path extrusionOk="0" h="15317" w="12243">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0"/>
            <p:cNvSpPr/>
            <p:nvPr/>
          </p:nvSpPr>
          <p:spPr>
            <a:xfrm>
              <a:off x="7315125" y="2451100"/>
              <a:ext cx="87250" cy="252550"/>
            </a:xfrm>
            <a:custGeom>
              <a:rect b="b" l="l" r="r" t="t"/>
              <a:pathLst>
                <a:path extrusionOk="0" h="10102" w="349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0"/>
            <p:cNvSpPr/>
            <p:nvPr/>
          </p:nvSpPr>
          <p:spPr>
            <a:xfrm>
              <a:off x="7163025" y="1820475"/>
              <a:ext cx="83950" cy="25600"/>
            </a:xfrm>
            <a:custGeom>
              <a:rect b="b" l="l" r="r" t="t"/>
              <a:pathLst>
                <a:path extrusionOk="0" h="1024" w="3358">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0"/>
            <p:cNvSpPr/>
            <p:nvPr/>
          </p:nvSpPr>
          <p:spPr>
            <a:xfrm>
              <a:off x="7177175" y="1815650"/>
              <a:ext cx="5050" cy="2525"/>
            </a:xfrm>
            <a:custGeom>
              <a:rect b="b" l="l" r="r" t="t"/>
              <a:pathLst>
                <a:path extrusionOk="0" h="101" w="202">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0"/>
            <p:cNvSpPr/>
            <p:nvPr/>
          </p:nvSpPr>
          <p:spPr>
            <a:xfrm>
              <a:off x="6763875" y="2789675"/>
              <a:ext cx="315775" cy="503800"/>
            </a:xfrm>
            <a:custGeom>
              <a:rect b="b" l="l" r="r" t="t"/>
              <a:pathLst>
                <a:path extrusionOk="0" h="20152" w="12631">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0"/>
            <p:cNvSpPr/>
            <p:nvPr/>
          </p:nvSpPr>
          <p:spPr>
            <a:xfrm>
              <a:off x="7410050" y="2624000"/>
              <a:ext cx="42350" cy="43950"/>
            </a:xfrm>
            <a:custGeom>
              <a:rect b="b" l="l" r="r" t="t"/>
              <a:pathLst>
                <a:path extrusionOk="0" h="1758" w="1694">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0"/>
            <p:cNvSpPr/>
            <p:nvPr/>
          </p:nvSpPr>
          <p:spPr>
            <a:xfrm>
              <a:off x="7415700" y="2628025"/>
              <a:ext cx="16700" cy="32425"/>
            </a:xfrm>
            <a:custGeom>
              <a:rect b="b" l="l" r="r" t="t"/>
              <a:pathLst>
                <a:path extrusionOk="0" h="1297" w="668">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0"/>
            <p:cNvSpPr/>
            <p:nvPr/>
          </p:nvSpPr>
          <p:spPr>
            <a:xfrm>
              <a:off x="7266425" y="2043150"/>
              <a:ext cx="170150" cy="229175"/>
            </a:xfrm>
            <a:custGeom>
              <a:rect b="b" l="l" r="r" t="t"/>
              <a:pathLst>
                <a:path extrusionOk="0" h="9167" w="6806">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20"/>
            <p:cNvSpPr/>
            <p:nvPr/>
          </p:nvSpPr>
          <p:spPr>
            <a:xfrm>
              <a:off x="7407350" y="2139525"/>
              <a:ext cx="5250" cy="4325"/>
            </a:xfrm>
            <a:custGeom>
              <a:rect b="b" l="l" r="r" t="t"/>
              <a:pathLst>
                <a:path extrusionOk="0" h="173" w="21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0"/>
            <p:cNvSpPr/>
            <p:nvPr/>
          </p:nvSpPr>
          <p:spPr>
            <a:xfrm>
              <a:off x="7332625" y="2132600"/>
              <a:ext cx="7050" cy="5175"/>
            </a:xfrm>
            <a:custGeom>
              <a:rect b="b" l="l" r="r" t="t"/>
              <a:pathLst>
                <a:path extrusionOk="0" h="207" w="282">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0"/>
            <p:cNvSpPr/>
            <p:nvPr/>
          </p:nvSpPr>
          <p:spPr>
            <a:xfrm>
              <a:off x="7285600" y="2239275"/>
              <a:ext cx="100925" cy="136800"/>
            </a:xfrm>
            <a:custGeom>
              <a:rect b="b" l="l" r="r" t="t"/>
              <a:pathLst>
                <a:path extrusionOk="0" h="5472" w="4037">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0"/>
            <p:cNvSpPr/>
            <p:nvPr/>
          </p:nvSpPr>
          <p:spPr>
            <a:xfrm>
              <a:off x="7363975" y="2128575"/>
              <a:ext cx="28400" cy="57600"/>
            </a:xfrm>
            <a:custGeom>
              <a:rect b="b" l="l" r="r" t="t"/>
              <a:pathLst>
                <a:path extrusionOk="0" h="2304" w="1136">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0"/>
            <p:cNvSpPr/>
            <p:nvPr/>
          </p:nvSpPr>
          <p:spPr>
            <a:xfrm>
              <a:off x="7244400" y="2124650"/>
              <a:ext cx="47900" cy="58425"/>
            </a:xfrm>
            <a:custGeom>
              <a:rect b="b" l="l" r="r" t="t"/>
              <a:pathLst>
                <a:path extrusionOk="0" h="2337" w="1916">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0"/>
            <p:cNvSpPr/>
            <p:nvPr/>
          </p:nvSpPr>
          <p:spPr>
            <a:xfrm>
              <a:off x="7344350" y="2185175"/>
              <a:ext cx="40300" cy="21425"/>
            </a:xfrm>
            <a:custGeom>
              <a:rect b="b" l="l" r="r" t="t"/>
              <a:pathLst>
                <a:path extrusionOk="0" h="857" w="1612">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0"/>
            <p:cNvSpPr/>
            <p:nvPr/>
          </p:nvSpPr>
          <p:spPr>
            <a:xfrm>
              <a:off x="7335025" y="2181750"/>
              <a:ext cx="21300" cy="11175"/>
            </a:xfrm>
            <a:custGeom>
              <a:rect b="b" l="l" r="r" t="t"/>
              <a:pathLst>
                <a:path extrusionOk="0" h="447" w="852">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0"/>
            <p:cNvSpPr/>
            <p:nvPr/>
          </p:nvSpPr>
          <p:spPr>
            <a:xfrm>
              <a:off x="7281425" y="2033825"/>
              <a:ext cx="160975" cy="109575"/>
            </a:xfrm>
            <a:custGeom>
              <a:rect b="b" l="l" r="r" t="t"/>
              <a:pathLst>
                <a:path extrusionOk="0" h="4383" w="6439">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0"/>
            <p:cNvSpPr/>
            <p:nvPr/>
          </p:nvSpPr>
          <p:spPr>
            <a:xfrm>
              <a:off x="7298950" y="2249300"/>
              <a:ext cx="83400" cy="23850"/>
            </a:xfrm>
            <a:custGeom>
              <a:rect b="b" l="l" r="r" t="t"/>
              <a:pathLst>
                <a:path extrusionOk="0" h="954" w="3336">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20"/>
            <p:cNvSpPr/>
            <p:nvPr/>
          </p:nvSpPr>
          <p:spPr>
            <a:xfrm>
              <a:off x="7348975" y="2216900"/>
              <a:ext cx="30050" cy="34075"/>
            </a:xfrm>
            <a:custGeom>
              <a:rect b="b" l="l" r="r" t="t"/>
              <a:pathLst>
                <a:path extrusionOk="0" h="1363" w="1202">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9" name="Google Shape;1809;p20"/>
          <p:cNvGrpSpPr/>
          <p:nvPr/>
        </p:nvGrpSpPr>
        <p:grpSpPr>
          <a:xfrm flipH="1">
            <a:off x="863508" y="599800"/>
            <a:ext cx="742225" cy="1554100"/>
            <a:chOff x="7561625" y="125650"/>
            <a:chExt cx="742225" cy="1554100"/>
          </a:xfrm>
        </p:grpSpPr>
        <p:sp>
          <p:nvSpPr>
            <p:cNvPr id="1810" name="Google Shape;1810;p20"/>
            <p:cNvSpPr/>
            <p:nvPr/>
          </p:nvSpPr>
          <p:spPr>
            <a:xfrm>
              <a:off x="7741750" y="125650"/>
              <a:ext cx="170125" cy="159750"/>
            </a:xfrm>
            <a:custGeom>
              <a:rect b="b" l="l" r="r" t="t"/>
              <a:pathLst>
                <a:path extrusionOk="0" h="6390" w="6805">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20"/>
            <p:cNvSpPr/>
            <p:nvPr/>
          </p:nvSpPr>
          <p:spPr>
            <a:xfrm>
              <a:off x="8016125" y="1526275"/>
              <a:ext cx="194325" cy="146800"/>
            </a:xfrm>
            <a:custGeom>
              <a:rect b="b" l="l" r="r" t="t"/>
              <a:pathLst>
                <a:path extrusionOk="0" h="5872" w="7773">
                  <a:moveTo>
                    <a:pt x="2936" y="0"/>
                  </a:moveTo>
                  <a:lnTo>
                    <a:pt x="0" y="2302"/>
                  </a:lnTo>
                  <a:lnTo>
                    <a:pt x="1635" y="5871"/>
                  </a:lnTo>
                  <a:lnTo>
                    <a:pt x="7772" y="2469"/>
                  </a:lnTo>
                  <a:lnTo>
                    <a:pt x="3970" y="2302"/>
                  </a:lnTo>
                  <a:lnTo>
                    <a:pt x="2936"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0"/>
            <p:cNvSpPr/>
            <p:nvPr/>
          </p:nvSpPr>
          <p:spPr>
            <a:xfrm>
              <a:off x="7561625" y="1505425"/>
              <a:ext cx="145975" cy="174325"/>
            </a:xfrm>
            <a:custGeom>
              <a:rect b="b" l="l" r="r" t="t"/>
              <a:pathLst>
                <a:path extrusionOk="0" h="6973" w="5839">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0"/>
            <p:cNvSpPr/>
            <p:nvPr/>
          </p:nvSpPr>
          <p:spPr>
            <a:xfrm>
              <a:off x="7604050" y="907500"/>
              <a:ext cx="92700" cy="138450"/>
            </a:xfrm>
            <a:custGeom>
              <a:rect b="b" l="l" r="r" t="t"/>
              <a:pathLst>
                <a:path extrusionOk="0" h="5538" w="3708">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0"/>
            <p:cNvSpPr/>
            <p:nvPr/>
          </p:nvSpPr>
          <p:spPr>
            <a:xfrm>
              <a:off x="8178725" y="540725"/>
              <a:ext cx="125125" cy="87425"/>
            </a:xfrm>
            <a:custGeom>
              <a:rect b="b" l="l" r="r" t="t"/>
              <a:pathLst>
                <a:path extrusionOk="0" h="3497" w="5005">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0"/>
            <p:cNvSpPr/>
            <p:nvPr/>
          </p:nvSpPr>
          <p:spPr>
            <a:xfrm>
              <a:off x="8217925" y="565575"/>
              <a:ext cx="16800" cy="43625"/>
            </a:xfrm>
            <a:custGeom>
              <a:rect b="b" l="l" r="r" t="t"/>
              <a:pathLst>
                <a:path extrusionOk="0" h="1745" w="672">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0"/>
            <p:cNvSpPr/>
            <p:nvPr/>
          </p:nvSpPr>
          <p:spPr>
            <a:xfrm>
              <a:off x="7863500" y="390200"/>
              <a:ext cx="351125" cy="313250"/>
            </a:xfrm>
            <a:custGeom>
              <a:rect b="b" l="l" r="r" t="t"/>
              <a:pathLst>
                <a:path extrusionOk="0" h="12530" w="14045">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0"/>
            <p:cNvSpPr/>
            <p:nvPr/>
          </p:nvSpPr>
          <p:spPr>
            <a:xfrm>
              <a:off x="7582475" y="784075"/>
              <a:ext cx="386975" cy="816450"/>
            </a:xfrm>
            <a:custGeom>
              <a:rect b="b" l="l" r="r" t="t"/>
              <a:pathLst>
                <a:path extrusionOk="0" h="32658" w="15479">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0"/>
            <p:cNvSpPr/>
            <p:nvPr/>
          </p:nvSpPr>
          <p:spPr>
            <a:xfrm>
              <a:off x="7697550" y="749050"/>
              <a:ext cx="422825" cy="871475"/>
            </a:xfrm>
            <a:custGeom>
              <a:rect b="b" l="l" r="r" t="t"/>
              <a:pathLst>
                <a:path extrusionOk="0" h="34859" w="16913">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0"/>
            <p:cNvSpPr/>
            <p:nvPr/>
          </p:nvSpPr>
          <p:spPr>
            <a:xfrm>
              <a:off x="7699225" y="386300"/>
              <a:ext cx="269375" cy="432825"/>
            </a:xfrm>
            <a:custGeom>
              <a:rect b="b" l="l" r="r" t="t"/>
              <a:pathLst>
                <a:path extrusionOk="0" h="17313" w="10775">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0"/>
            <p:cNvSpPr/>
            <p:nvPr/>
          </p:nvSpPr>
          <p:spPr>
            <a:xfrm>
              <a:off x="7762600" y="161975"/>
              <a:ext cx="146800" cy="176175"/>
            </a:xfrm>
            <a:custGeom>
              <a:rect b="b" l="l" r="r" t="t"/>
              <a:pathLst>
                <a:path extrusionOk="0" h="7047" w="5872">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0"/>
            <p:cNvSpPr/>
            <p:nvPr/>
          </p:nvSpPr>
          <p:spPr>
            <a:xfrm>
              <a:off x="7790950" y="322925"/>
              <a:ext cx="87600" cy="119075"/>
            </a:xfrm>
            <a:custGeom>
              <a:rect b="b" l="l" r="r" t="t"/>
              <a:pathLst>
                <a:path extrusionOk="0" h="4763" w="3504">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0"/>
            <p:cNvSpPr/>
            <p:nvPr/>
          </p:nvSpPr>
          <p:spPr>
            <a:xfrm>
              <a:off x="7739700" y="248700"/>
              <a:ext cx="37100" cy="50500"/>
            </a:xfrm>
            <a:custGeom>
              <a:rect b="b" l="l" r="r" t="t"/>
              <a:pathLst>
                <a:path extrusionOk="0" h="2020" w="1484">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0"/>
            <p:cNvSpPr/>
            <p:nvPr/>
          </p:nvSpPr>
          <p:spPr>
            <a:xfrm>
              <a:off x="7795025" y="237025"/>
              <a:ext cx="7625" cy="5575"/>
            </a:xfrm>
            <a:custGeom>
              <a:rect b="b" l="l" r="r" t="t"/>
              <a:pathLst>
                <a:path extrusionOk="0" h="223" w="305">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0"/>
            <p:cNvSpPr/>
            <p:nvPr/>
          </p:nvSpPr>
          <p:spPr>
            <a:xfrm>
              <a:off x="7864700" y="226800"/>
              <a:ext cx="7175" cy="5450"/>
            </a:xfrm>
            <a:custGeom>
              <a:rect b="b" l="l" r="r" t="t"/>
              <a:pathLst>
                <a:path extrusionOk="0" h="218" w="287">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0"/>
            <p:cNvSpPr/>
            <p:nvPr/>
          </p:nvSpPr>
          <p:spPr>
            <a:xfrm>
              <a:off x="7806175" y="272325"/>
              <a:ext cx="49650" cy="18650"/>
            </a:xfrm>
            <a:custGeom>
              <a:rect b="b" l="l" r="r" t="t"/>
              <a:pathLst>
                <a:path extrusionOk="0" h="746" w="1986">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0"/>
            <p:cNvSpPr/>
            <p:nvPr/>
          </p:nvSpPr>
          <p:spPr>
            <a:xfrm>
              <a:off x="7801800" y="269000"/>
              <a:ext cx="13375" cy="14325"/>
            </a:xfrm>
            <a:custGeom>
              <a:rect b="b" l="l" r="r" t="t"/>
              <a:pathLst>
                <a:path extrusionOk="0" h="573" w="535">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0"/>
            <p:cNvSpPr/>
            <p:nvPr/>
          </p:nvSpPr>
          <p:spPr>
            <a:xfrm>
              <a:off x="7832650" y="223875"/>
              <a:ext cx="28375" cy="46700"/>
            </a:xfrm>
            <a:custGeom>
              <a:rect b="b" l="l" r="r" t="t"/>
              <a:pathLst>
                <a:path extrusionOk="0" h="1868" w="1135">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0"/>
            <p:cNvSpPr/>
            <p:nvPr/>
          </p:nvSpPr>
          <p:spPr>
            <a:xfrm>
              <a:off x="7631675" y="431800"/>
              <a:ext cx="188475" cy="522425"/>
            </a:xfrm>
            <a:custGeom>
              <a:rect b="b" l="l" r="r" t="t"/>
              <a:pathLst>
                <a:path extrusionOk="0" h="20897" w="7539">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0"/>
            <p:cNvSpPr/>
            <p:nvPr/>
          </p:nvSpPr>
          <p:spPr>
            <a:xfrm>
              <a:off x="7780950" y="870175"/>
              <a:ext cx="287725" cy="714850"/>
            </a:xfrm>
            <a:custGeom>
              <a:rect b="b" l="l" r="r" t="t"/>
              <a:pathLst>
                <a:path extrusionOk="0" h="28594" w="11509">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0"/>
            <p:cNvSpPr/>
            <p:nvPr/>
          </p:nvSpPr>
          <p:spPr>
            <a:xfrm>
              <a:off x="8089500" y="1579425"/>
              <a:ext cx="38225" cy="27925"/>
            </a:xfrm>
            <a:custGeom>
              <a:rect b="b" l="l" r="r" t="t"/>
              <a:pathLst>
                <a:path extrusionOk="0" h="1117" w="1529">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0"/>
            <p:cNvSpPr/>
            <p:nvPr/>
          </p:nvSpPr>
          <p:spPr>
            <a:xfrm>
              <a:off x="8100075" y="1584325"/>
              <a:ext cx="32600" cy="29075"/>
            </a:xfrm>
            <a:custGeom>
              <a:rect b="b" l="l" r="r" t="t"/>
              <a:pathLst>
                <a:path extrusionOk="0" h="1163" w="1304">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0"/>
            <p:cNvSpPr/>
            <p:nvPr/>
          </p:nvSpPr>
          <p:spPr>
            <a:xfrm>
              <a:off x="8087000" y="1543875"/>
              <a:ext cx="55375" cy="44975"/>
            </a:xfrm>
            <a:custGeom>
              <a:rect b="b" l="l" r="r" t="t"/>
              <a:pathLst>
                <a:path extrusionOk="0" h="1799" w="2215">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0"/>
            <p:cNvSpPr/>
            <p:nvPr/>
          </p:nvSpPr>
          <p:spPr>
            <a:xfrm>
              <a:off x="7563300" y="1578800"/>
              <a:ext cx="134050" cy="84600"/>
            </a:xfrm>
            <a:custGeom>
              <a:rect b="b" l="l" r="r" t="t"/>
              <a:pathLst>
                <a:path extrusionOk="0" h="3384" w="5362">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0"/>
            <p:cNvSpPr/>
            <p:nvPr/>
          </p:nvSpPr>
          <p:spPr>
            <a:xfrm>
              <a:off x="7645450" y="1592675"/>
              <a:ext cx="36300" cy="23700"/>
            </a:xfrm>
            <a:custGeom>
              <a:rect b="b" l="l" r="r" t="t"/>
              <a:pathLst>
                <a:path extrusionOk="0" h="948" w="1452">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0"/>
            <p:cNvSpPr/>
            <p:nvPr/>
          </p:nvSpPr>
          <p:spPr>
            <a:xfrm>
              <a:off x="7647775" y="1586800"/>
              <a:ext cx="21450" cy="13725"/>
            </a:xfrm>
            <a:custGeom>
              <a:rect b="b" l="l" r="r" t="t"/>
              <a:pathLst>
                <a:path extrusionOk="0" h="549" w="858">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0"/>
            <p:cNvSpPr/>
            <p:nvPr/>
          </p:nvSpPr>
          <p:spPr>
            <a:xfrm>
              <a:off x="7648350" y="1570175"/>
              <a:ext cx="34225" cy="27075"/>
            </a:xfrm>
            <a:custGeom>
              <a:rect b="b" l="l" r="r" t="t"/>
              <a:pathLst>
                <a:path extrusionOk="0" h="1083" w="1369">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0"/>
            <p:cNvSpPr/>
            <p:nvPr/>
          </p:nvSpPr>
          <p:spPr>
            <a:xfrm>
              <a:off x="8056150" y="1587750"/>
              <a:ext cx="145800" cy="80900"/>
            </a:xfrm>
            <a:custGeom>
              <a:rect b="b" l="l" r="r" t="t"/>
              <a:pathLst>
                <a:path extrusionOk="0" h="3236" w="5832">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0"/>
            <p:cNvSpPr/>
            <p:nvPr/>
          </p:nvSpPr>
          <p:spPr>
            <a:xfrm>
              <a:off x="7632500" y="1179325"/>
              <a:ext cx="174025" cy="387550"/>
            </a:xfrm>
            <a:custGeom>
              <a:rect b="b" l="l" r="r" t="t"/>
              <a:pathLst>
                <a:path extrusionOk="0" h="15502" w="6961">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0"/>
            <p:cNvSpPr/>
            <p:nvPr/>
          </p:nvSpPr>
          <p:spPr>
            <a:xfrm>
              <a:off x="7745925" y="833775"/>
              <a:ext cx="63800" cy="49800"/>
            </a:xfrm>
            <a:custGeom>
              <a:rect b="b" l="l" r="r" t="t"/>
              <a:pathLst>
                <a:path extrusionOk="0" h="1992" w="2552">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0"/>
            <p:cNvSpPr/>
            <p:nvPr/>
          </p:nvSpPr>
          <p:spPr>
            <a:xfrm>
              <a:off x="7792625" y="331250"/>
              <a:ext cx="73400" cy="10475"/>
            </a:xfrm>
            <a:custGeom>
              <a:rect b="b" l="l" r="r" t="t"/>
              <a:pathLst>
                <a:path extrusionOk="0" h="419" w="2936">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0"/>
            <p:cNvSpPr/>
            <p:nvPr/>
          </p:nvSpPr>
          <p:spPr>
            <a:xfrm>
              <a:off x="7713400" y="453000"/>
              <a:ext cx="90100" cy="500400"/>
            </a:xfrm>
            <a:custGeom>
              <a:rect b="b" l="l" r="r" t="t"/>
              <a:pathLst>
                <a:path extrusionOk="0" h="20016" w="3604">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0"/>
            <p:cNvSpPr/>
            <p:nvPr/>
          </p:nvSpPr>
          <p:spPr>
            <a:xfrm>
              <a:off x="7986100" y="590275"/>
              <a:ext cx="28150" cy="51575"/>
            </a:xfrm>
            <a:custGeom>
              <a:rect b="b" l="l" r="r" t="t"/>
              <a:pathLst>
                <a:path extrusionOk="0" h="2063" w="1126">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0"/>
            <p:cNvSpPr/>
            <p:nvPr/>
          </p:nvSpPr>
          <p:spPr>
            <a:xfrm>
              <a:off x="7640875" y="788075"/>
              <a:ext cx="95075" cy="27725"/>
            </a:xfrm>
            <a:custGeom>
              <a:rect b="b" l="l" r="r" t="t"/>
              <a:pathLst>
                <a:path extrusionOk="0" h="1109" w="3803">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0"/>
            <p:cNvSpPr/>
            <p:nvPr/>
          </p:nvSpPr>
          <p:spPr>
            <a:xfrm>
              <a:off x="7631075" y="846450"/>
              <a:ext cx="95350" cy="33725"/>
            </a:xfrm>
            <a:custGeom>
              <a:rect b="b" l="l" r="r" t="t"/>
              <a:pathLst>
                <a:path extrusionOk="0" h="1349" w="3814">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0"/>
            <p:cNvSpPr/>
            <p:nvPr/>
          </p:nvSpPr>
          <p:spPr>
            <a:xfrm>
              <a:off x="7636800" y="818625"/>
              <a:ext cx="95800" cy="30525"/>
            </a:xfrm>
            <a:custGeom>
              <a:rect b="b" l="l" r="r" t="t"/>
              <a:pathLst>
                <a:path extrusionOk="0" h="1221" w="3832">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0"/>
            <p:cNvSpPr/>
            <p:nvPr/>
          </p:nvSpPr>
          <p:spPr>
            <a:xfrm>
              <a:off x="7755100" y="725700"/>
              <a:ext cx="213500" cy="23375"/>
            </a:xfrm>
            <a:custGeom>
              <a:rect b="b" l="l" r="r" t="t"/>
              <a:pathLst>
                <a:path extrusionOk="0" h="935" w="854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0"/>
            <p:cNvSpPr/>
            <p:nvPr/>
          </p:nvSpPr>
          <p:spPr>
            <a:xfrm>
              <a:off x="7764275" y="682325"/>
              <a:ext cx="209350" cy="18375"/>
            </a:xfrm>
            <a:custGeom>
              <a:rect b="b" l="l" r="r" t="t"/>
              <a:pathLst>
                <a:path extrusionOk="0" h="735" w="8374">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0"/>
            <p:cNvSpPr/>
            <p:nvPr/>
          </p:nvSpPr>
          <p:spPr>
            <a:xfrm>
              <a:off x="7747600" y="762400"/>
              <a:ext cx="221850" cy="23375"/>
            </a:xfrm>
            <a:custGeom>
              <a:rect b="b" l="l" r="r" t="t"/>
              <a:pathLst>
                <a:path extrusionOk="0" h="935" w="8874">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0"/>
            <p:cNvSpPr/>
            <p:nvPr/>
          </p:nvSpPr>
          <p:spPr>
            <a:xfrm>
              <a:off x="8107850" y="573925"/>
              <a:ext cx="31725" cy="84600"/>
            </a:xfrm>
            <a:custGeom>
              <a:rect b="b" l="l" r="r" t="t"/>
              <a:pathLst>
                <a:path extrusionOk="0" h="3384" w="1269">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0"/>
            <p:cNvSpPr/>
            <p:nvPr/>
          </p:nvSpPr>
          <p:spPr>
            <a:xfrm>
              <a:off x="8131200" y="562250"/>
              <a:ext cx="45650" cy="87425"/>
            </a:xfrm>
            <a:custGeom>
              <a:rect b="b" l="l" r="r" t="t"/>
              <a:pathLst>
                <a:path extrusionOk="0" h="3497" w="1826">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0"/>
            <p:cNvSpPr/>
            <p:nvPr/>
          </p:nvSpPr>
          <p:spPr>
            <a:xfrm>
              <a:off x="8077000" y="582125"/>
              <a:ext cx="37325" cy="92575"/>
            </a:xfrm>
            <a:custGeom>
              <a:rect b="b" l="l" r="r" t="t"/>
              <a:pathLst>
                <a:path extrusionOk="0" h="3703" w="1493">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2" name="Google Shape;1852;p20"/>
          <p:cNvGrpSpPr/>
          <p:nvPr/>
        </p:nvGrpSpPr>
        <p:grpSpPr>
          <a:xfrm flipH="1" rot="-768545">
            <a:off x="1754421" y="3931277"/>
            <a:ext cx="784739" cy="1674676"/>
            <a:chOff x="5909625" y="3402475"/>
            <a:chExt cx="784750" cy="1674700"/>
          </a:xfrm>
        </p:grpSpPr>
        <p:sp>
          <p:nvSpPr>
            <p:cNvPr id="1853" name="Google Shape;1853;p20"/>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0"/>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0"/>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0"/>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0"/>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0"/>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0"/>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0"/>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20"/>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0"/>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0"/>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0"/>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0"/>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0"/>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0"/>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0"/>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0"/>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0"/>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0"/>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0"/>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0"/>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0"/>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0"/>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0"/>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20"/>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0"/>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0"/>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0"/>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0"/>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20"/>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0"/>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0"/>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0"/>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0"/>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0"/>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0"/>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0"/>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0" name="Google Shape;1890;p20"/>
          <p:cNvGrpSpPr/>
          <p:nvPr/>
        </p:nvGrpSpPr>
        <p:grpSpPr>
          <a:xfrm flipH="1" rot="373388">
            <a:off x="8192932" y="138541"/>
            <a:ext cx="718870" cy="1429490"/>
            <a:chOff x="4814675" y="3717725"/>
            <a:chExt cx="718875" cy="1429500"/>
          </a:xfrm>
        </p:grpSpPr>
        <p:sp>
          <p:nvSpPr>
            <p:cNvPr id="1891" name="Google Shape;1891;p20"/>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0"/>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0"/>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20"/>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0"/>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0"/>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0"/>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0"/>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0"/>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20"/>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20"/>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0"/>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20"/>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20"/>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0"/>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0"/>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0"/>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0"/>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0"/>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0"/>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20"/>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20"/>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0"/>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0"/>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0"/>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0"/>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0"/>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0"/>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0"/>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0"/>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0"/>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0"/>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0"/>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0"/>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0"/>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0"/>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20"/>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20"/>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0"/>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20"/>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20"/>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0"/>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20"/>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0"/>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0"/>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20"/>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0"/>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0"/>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0"/>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0"/>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0"/>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0"/>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20"/>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0"/>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0"/>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20"/>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0"/>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20"/>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0"/>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0"/>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20"/>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2" name="Google Shape;1952;p20"/>
          <p:cNvGrpSpPr/>
          <p:nvPr/>
        </p:nvGrpSpPr>
        <p:grpSpPr>
          <a:xfrm flipH="1">
            <a:off x="11483" y="1915238"/>
            <a:ext cx="627975" cy="1457875"/>
            <a:chOff x="6277375" y="207700"/>
            <a:chExt cx="627975" cy="1457875"/>
          </a:xfrm>
        </p:grpSpPr>
        <p:sp>
          <p:nvSpPr>
            <p:cNvPr id="1953" name="Google Shape;1953;p20"/>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20"/>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20"/>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0"/>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0"/>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0"/>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0"/>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0"/>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0"/>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20"/>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20"/>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0"/>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0"/>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0"/>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0"/>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0"/>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0"/>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0"/>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0"/>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0"/>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20"/>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0"/>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0"/>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0"/>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0"/>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0"/>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0"/>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0"/>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20"/>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20"/>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0"/>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20"/>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0"/>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0"/>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0"/>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0"/>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0"/>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20"/>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0"/>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0"/>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20"/>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20"/>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0"/>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20"/>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0"/>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0"/>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0"/>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20"/>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20"/>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20"/>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20"/>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20"/>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20"/>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20"/>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20"/>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20"/>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20"/>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20"/>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0"/>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0"/>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0"/>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20"/>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0"/>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0"/>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20"/>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0"/>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0"/>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20"/>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0"/>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0"/>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0"/>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0"/>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0"/>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6" name="Google Shape;2026;p20"/>
          <p:cNvGrpSpPr/>
          <p:nvPr/>
        </p:nvGrpSpPr>
        <p:grpSpPr>
          <a:xfrm flipH="1">
            <a:off x="7116933" y="2286463"/>
            <a:ext cx="880675" cy="1381250"/>
            <a:chOff x="4678725" y="213425"/>
            <a:chExt cx="880675" cy="1381250"/>
          </a:xfrm>
        </p:grpSpPr>
        <p:sp>
          <p:nvSpPr>
            <p:cNvPr id="2027" name="Google Shape;2027;p20"/>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0"/>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20"/>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20"/>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0"/>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20"/>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20"/>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20"/>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20"/>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0"/>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0"/>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20"/>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20"/>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0"/>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0"/>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20"/>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0"/>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20"/>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20"/>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0"/>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20"/>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20"/>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0"/>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0"/>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0"/>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0"/>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0"/>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0"/>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0"/>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20"/>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20"/>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0"/>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0"/>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20"/>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20"/>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20"/>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20"/>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0"/>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0"/>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0"/>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0"/>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0"/>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0"/>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0"/>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0"/>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0"/>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0"/>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0"/>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0"/>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0"/>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0"/>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0"/>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0"/>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20"/>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0"/>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0"/>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0"/>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0"/>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0"/>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0"/>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0"/>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0"/>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0"/>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0"/>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0"/>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0"/>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0"/>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0"/>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0"/>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0"/>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0"/>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0"/>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0"/>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0"/>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0"/>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0"/>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0"/>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0"/>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0"/>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0"/>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0"/>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0"/>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0"/>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0"/>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0"/>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0"/>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0"/>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0"/>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0"/>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0"/>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0"/>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0"/>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0"/>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0"/>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0"/>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0"/>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0"/>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0"/>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5" name="Google Shape;2125;p20"/>
          <p:cNvGrpSpPr/>
          <p:nvPr/>
        </p:nvGrpSpPr>
        <p:grpSpPr>
          <a:xfrm flipH="1">
            <a:off x="-140704" y="4109363"/>
            <a:ext cx="932350" cy="1637175"/>
            <a:chOff x="8451425" y="3510050"/>
            <a:chExt cx="932350" cy="1637175"/>
          </a:xfrm>
        </p:grpSpPr>
        <p:sp>
          <p:nvSpPr>
            <p:cNvPr id="2126" name="Google Shape;2126;p20"/>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0"/>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20"/>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0"/>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0"/>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0"/>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0"/>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0"/>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0"/>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20"/>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0"/>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0"/>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0"/>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0"/>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0"/>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0"/>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0"/>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0"/>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0"/>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0"/>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0"/>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0"/>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0"/>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20"/>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20"/>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0"/>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0"/>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0"/>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0"/>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0"/>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0"/>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0"/>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20"/>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0"/>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0"/>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0"/>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0"/>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0"/>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0"/>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0"/>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0"/>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0"/>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0"/>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0"/>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0"/>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0"/>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0"/>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0"/>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0"/>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0"/>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0"/>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0"/>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0"/>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0"/>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0"/>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0"/>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0"/>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0"/>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0"/>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0"/>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0"/>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0"/>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0"/>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0"/>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0"/>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0"/>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0"/>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0"/>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20"/>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0"/>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0"/>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0"/>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0"/>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0"/>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0"/>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0"/>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0"/>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20"/>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0"/>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0"/>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0"/>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0"/>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0"/>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0"/>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0"/>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0"/>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0"/>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0"/>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0"/>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0"/>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0"/>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0"/>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0"/>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20"/>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20"/>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20"/>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20"/>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0"/>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0"/>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20"/>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20"/>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0"/>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0"/>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0"/>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0"/>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0"/>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0"/>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0"/>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20"/>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0"/>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0"/>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0"/>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0"/>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0"/>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0"/>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0"/>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0"/>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0"/>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0"/>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0"/>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0"/>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0"/>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0"/>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0"/>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0"/>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0"/>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0"/>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0"/>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0"/>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0"/>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0"/>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0"/>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0"/>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0"/>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0"/>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0"/>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0"/>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0"/>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0"/>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0"/>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0"/>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0"/>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0"/>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9" name="Google Shape;2269;p20"/>
          <p:cNvGrpSpPr/>
          <p:nvPr/>
        </p:nvGrpSpPr>
        <p:grpSpPr>
          <a:xfrm flipH="1" rot="-871439">
            <a:off x="781842" y="2854885"/>
            <a:ext cx="626337" cy="1655148"/>
            <a:chOff x="7905200" y="2089425"/>
            <a:chExt cx="626300" cy="1655050"/>
          </a:xfrm>
        </p:grpSpPr>
        <p:sp>
          <p:nvSpPr>
            <p:cNvPr id="2270" name="Google Shape;2270;p20"/>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0"/>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0"/>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0"/>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0"/>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0"/>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0"/>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0"/>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0"/>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0"/>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0"/>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0"/>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0"/>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0"/>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0"/>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0"/>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0"/>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20"/>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0"/>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0"/>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0"/>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0"/>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0"/>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0"/>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20"/>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0"/>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20"/>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0"/>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0"/>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20"/>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0"/>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0"/>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0"/>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0"/>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0"/>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0"/>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0"/>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0"/>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0"/>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0"/>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0"/>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20"/>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0"/>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0"/>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0"/>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0"/>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0"/>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0"/>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0"/>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0"/>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0"/>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0"/>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20"/>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0"/>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0"/>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0"/>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20"/>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20"/>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20"/>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20"/>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0"/>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20"/>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20"/>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0"/>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0"/>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20"/>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0"/>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0"/>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0"/>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9" name="Google Shape;2339;p20"/>
          <p:cNvGrpSpPr/>
          <p:nvPr/>
        </p:nvGrpSpPr>
        <p:grpSpPr>
          <a:xfrm flipH="1" rot="-518340">
            <a:off x="8350087" y="1747503"/>
            <a:ext cx="819730" cy="1691432"/>
            <a:chOff x="8941775" y="1754475"/>
            <a:chExt cx="819775" cy="1691525"/>
          </a:xfrm>
        </p:grpSpPr>
        <p:sp>
          <p:nvSpPr>
            <p:cNvPr id="2340" name="Google Shape;2340;p20"/>
            <p:cNvSpPr/>
            <p:nvPr/>
          </p:nvSpPr>
          <p:spPr>
            <a:xfrm>
              <a:off x="9195300" y="1758700"/>
              <a:ext cx="308575" cy="311150"/>
            </a:xfrm>
            <a:custGeom>
              <a:rect b="b" l="l" r="r" t="t"/>
              <a:pathLst>
                <a:path extrusionOk="0" h="12446" w="12343">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0"/>
            <p:cNvSpPr/>
            <p:nvPr/>
          </p:nvSpPr>
          <p:spPr>
            <a:xfrm>
              <a:off x="9035175" y="2506150"/>
              <a:ext cx="405325" cy="870650"/>
            </a:xfrm>
            <a:custGeom>
              <a:rect b="b" l="l" r="r" t="t"/>
              <a:pathLst>
                <a:path extrusionOk="0" h="34826" w="16213">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0"/>
            <p:cNvSpPr/>
            <p:nvPr/>
          </p:nvSpPr>
          <p:spPr>
            <a:xfrm>
              <a:off x="9056025" y="2516975"/>
              <a:ext cx="87600" cy="768925"/>
            </a:xfrm>
            <a:custGeom>
              <a:rect b="b" l="l" r="r" t="t"/>
              <a:pathLst>
                <a:path extrusionOk="0" h="30757" w="3504">
                  <a:moveTo>
                    <a:pt x="3503" y="1"/>
                  </a:moveTo>
                  <a:lnTo>
                    <a:pt x="1" y="30756"/>
                  </a:lnTo>
                  <a:cubicBezTo>
                    <a:pt x="1702" y="20582"/>
                    <a:pt x="2869" y="10308"/>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20"/>
            <p:cNvSpPr/>
            <p:nvPr/>
          </p:nvSpPr>
          <p:spPr>
            <a:xfrm>
              <a:off x="9184450" y="2622050"/>
              <a:ext cx="85100" cy="688850"/>
            </a:xfrm>
            <a:custGeom>
              <a:rect b="b" l="l" r="r" t="t"/>
              <a:pathLst>
                <a:path extrusionOk="0" h="27554" w="3404">
                  <a:moveTo>
                    <a:pt x="3403" y="1"/>
                  </a:moveTo>
                  <a:lnTo>
                    <a:pt x="1" y="27554"/>
                  </a:lnTo>
                  <a:cubicBezTo>
                    <a:pt x="1368" y="18047"/>
                    <a:pt x="2603" y="9608"/>
                    <a:pt x="34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0"/>
            <p:cNvSpPr/>
            <p:nvPr/>
          </p:nvSpPr>
          <p:spPr>
            <a:xfrm>
              <a:off x="9020400" y="2578700"/>
              <a:ext cx="88200" cy="167650"/>
            </a:xfrm>
            <a:custGeom>
              <a:rect b="b" l="l" r="r" t="t"/>
              <a:pathLst>
                <a:path extrusionOk="0" h="6706" w="3528">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0"/>
            <p:cNvSpPr/>
            <p:nvPr/>
          </p:nvSpPr>
          <p:spPr>
            <a:xfrm>
              <a:off x="9123575" y="2031150"/>
              <a:ext cx="386975" cy="509200"/>
            </a:xfrm>
            <a:custGeom>
              <a:rect b="b" l="l" r="r" t="t"/>
              <a:pathLst>
                <a:path extrusionOk="0" h="20368" w="15479">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20"/>
            <p:cNvSpPr/>
            <p:nvPr/>
          </p:nvSpPr>
          <p:spPr>
            <a:xfrm>
              <a:off x="9020175" y="2034975"/>
              <a:ext cx="286900" cy="582250"/>
            </a:xfrm>
            <a:custGeom>
              <a:rect b="b" l="l" r="r" t="t"/>
              <a:pathLst>
                <a:path extrusionOk="0" h="23290" w="11476">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0"/>
            <p:cNvSpPr/>
            <p:nvPr/>
          </p:nvSpPr>
          <p:spPr>
            <a:xfrm>
              <a:off x="9608925" y="2187575"/>
              <a:ext cx="152625" cy="137625"/>
            </a:xfrm>
            <a:custGeom>
              <a:rect b="b" l="l" r="r" t="t"/>
              <a:pathLst>
                <a:path extrusionOk="0" h="5505" w="6105">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20"/>
            <p:cNvSpPr/>
            <p:nvPr/>
          </p:nvSpPr>
          <p:spPr>
            <a:xfrm>
              <a:off x="9658950" y="2235125"/>
              <a:ext cx="20050" cy="58825"/>
            </a:xfrm>
            <a:custGeom>
              <a:rect b="b" l="l" r="r" t="t"/>
              <a:pathLst>
                <a:path extrusionOk="0" h="2353" w="802">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20"/>
            <p:cNvSpPr/>
            <p:nvPr/>
          </p:nvSpPr>
          <p:spPr>
            <a:xfrm>
              <a:off x="9405450" y="2095025"/>
              <a:ext cx="276050" cy="367450"/>
            </a:xfrm>
            <a:custGeom>
              <a:rect b="b" l="l" r="r" t="t"/>
              <a:pathLst>
                <a:path extrusionOk="0" h="14698" w="11042">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0"/>
            <p:cNvSpPr/>
            <p:nvPr/>
          </p:nvSpPr>
          <p:spPr>
            <a:xfrm>
              <a:off x="9591575" y="2281600"/>
              <a:ext cx="79700" cy="59625"/>
            </a:xfrm>
            <a:custGeom>
              <a:rect b="b" l="l" r="r" t="t"/>
              <a:pathLst>
                <a:path extrusionOk="0" h="2385" w="3188">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0"/>
            <p:cNvSpPr/>
            <p:nvPr/>
          </p:nvSpPr>
          <p:spPr>
            <a:xfrm>
              <a:off x="9019375" y="2582300"/>
              <a:ext cx="100050" cy="15950"/>
            </a:xfrm>
            <a:custGeom>
              <a:rect b="b" l="l" r="r" t="t"/>
              <a:pathLst>
                <a:path extrusionOk="0" h="638" w="4002">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20"/>
            <p:cNvSpPr/>
            <p:nvPr/>
          </p:nvSpPr>
          <p:spPr>
            <a:xfrm>
              <a:off x="9146100" y="3310050"/>
              <a:ext cx="174300" cy="135950"/>
            </a:xfrm>
            <a:custGeom>
              <a:rect b="b" l="l" r="r" t="t"/>
              <a:pathLst>
                <a:path extrusionOk="0" h="5438" w="6972">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20"/>
            <p:cNvSpPr/>
            <p:nvPr/>
          </p:nvSpPr>
          <p:spPr>
            <a:xfrm>
              <a:off x="8943450" y="3285875"/>
              <a:ext cx="183475" cy="116775"/>
            </a:xfrm>
            <a:custGeom>
              <a:rect b="b" l="l" r="r" t="t"/>
              <a:pathLst>
                <a:path extrusionOk="0" h="4671" w="7339">
                  <a:moveTo>
                    <a:pt x="3670" y="0"/>
                  </a:moveTo>
                  <a:lnTo>
                    <a:pt x="3336" y="2168"/>
                  </a:lnTo>
                  <a:lnTo>
                    <a:pt x="0" y="3603"/>
                  </a:lnTo>
                  <a:lnTo>
                    <a:pt x="6505" y="4670"/>
                  </a:lnTo>
                  <a:lnTo>
                    <a:pt x="7339" y="834"/>
                  </a:lnTo>
                  <a:lnTo>
                    <a:pt x="3670"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20"/>
            <p:cNvSpPr/>
            <p:nvPr/>
          </p:nvSpPr>
          <p:spPr>
            <a:xfrm>
              <a:off x="9328725" y="2092975"/>
              <a:ext cx="20875" cy="108400"/>
            </a:xfrm>
            <a:custGeom>
              <a:rect b="b" l="l" r="r" t="t"/>
              <a:pathLst>
                <a:path extrusionOk="0" h="4336" w="835">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20"/>
            <p:cNvSpPr/>
            <p:nvPr/>
          </p:nvSpPr>
          <p:spPr>
            <a:xfrm>
              <a:off x="9353750" y="2120450"/>
              <a:ext cx="3775" cy="3975"/>
            </a:xfrm>
            <a:custGeom>
              <a:rect b="b" l="l" r="r" t="t"/>
              <a:pathLst>
                <a:path extrusionOk="0" h="159" w="151">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0"/>
            <p:cNvSpPr/>
            <p:nvPr/>
          </p:nvSpPr>
          <p:spPr>
            <a:xfrm>
              <a:off x="9349575" y="2142550"/>
              <a:ext cx="5025" cy="3350"/>
            </a:xfrm>
            <a:custGeom>
              <a:rect b="b" l="l" r="r" t="t"/>
              <a:pathLst>
                <a:path extrusionOk="0" h="134" w="201">
                  <a:moveTo>
                    <a:pt x="134" y="0"/>
                  </a:moveTo>
                  <a:cubicBezTo>
                    <a:pt x="0" y="0"/>
                    <a:pt x="0" y="134"/>
                    <a:pt x="100" y="134"/>
                  </a:cubicBezTo>
                  <a:cubicBezTo>
                    <a:pt x="167" y="134"/>
                    <a:pt x="20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0"/>
            <p:cNvSpPr/>
            <p:nvPr/>
          </p:nvSpPr>
          <p:spPr>
            <a:xfrm>
              <a:off x="9277025" y="2049425"/>
              <a:ext cx="65075" cy="62300"/>
            </a:xfrm>
            <a:custGeom>
              <a:rect b="b" l="l" r="r" t="t"/>
              <a:pathLst>
                <a:path extrusionOk="0" h="2492" w="2603">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0"/>
            <p:cNvSpPr/>
            <p:nvPr/>
          </p:nvSpPr>
          <p:spPr>
            <a:xfrm>
              <a:off x="9360425" y="2057000"/>
              <a:ext cx="63400" cy="53500"/>
            </a:xfrm>
            <a:custGeom>
              <a:rect b="b" l="l" r="r" t="t"/>
              <a:pathLst>
                <a:path extrusionOk="0" h="2140" w="2536">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0"/>
            <p:cNvSpPr/>
            <p:nvPr/>
          </p:nvSpPr>
          <p:spPr>
            <a:xfrm>
              <a:off x="9121075" y="2212525"/>
              <a:ext cx="84450" cy="291775"/>
            </a:xfrm>
            <a:custGeom>
              <a:rect b="b" l="l" r="r" t="t"/>
              <a:pathLst>
                <a:path extrusionOk="0" h="11671" w="3378">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20"/>
            <p:cNvSpPr/>
            <p:nvPr/>
          </p:nvSpPr>
          <p:spPr>
            <a:xfrm>
              <a:off x="9173625" y="2378075"/>
              <a:ext cx="91750" cy="70225"/>
            </a:xfrm>
            <a:custGeom>
              <a:rect b="b" l="l" r="r" t="t"/>
              <a:pathLst>
                <a:path extrusionOk="0" h="2809" w="367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20"/>
            <p:cNvSpPr/>
            <p:nvPr/>
          </p:nvSpPr>
          <p:spPr>
            <a:xfrm>
              <a:off x="9356250" y="2383775"/>
              <a:ext cx="80900" cy="87375"/>
            </a:xfrm>
            <a:custGeom>
              <a:rect b="b" l="l" r="r" t="t"/>
              <a:pathLst>
                <a:path extrusionOk="0" h="3495" w="3236">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20"/>
            <p:cNvSpPr/>
            <p:nvPr/>
          </p:nvSpPr>
          <p:spPr>
            <a:xfrm>
              <a:off x="9213400" y="3376775"/>
              <a:ext cx="40300" cy="9750"/>
            </a:xfrm>
            <a:custGeom>
              <a:rect b="b" l="l" r="r" t="t"/>
              <a:pathLst>
                <a:path extrusionOk="0" h="390" w="1612">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0"/>
            <p:cNvSpPr/>
            <p:nvPr/>
          </p:nvSpPr>
          <p:spPr>
            <a:xfrm>
              <a:off x="9228650" y="3383425"/>
              <a:ext cx="31725" cy="10050"/>
            </a:xfrm>
            <a:custGeom>
              <a:rect b="b" l="l" r="r" t="t"/>
              <a:pathLst>
                <a:path extrusionOk="0" h="402" w="1269">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20"/>
            <p:cNvSpPr/>
            <p:nvPr/>
          </p:nvSpPr>
          <p:spPr>
            <a:xfrm>
              <a:off x="9223650" y="3346750"/>
              <a:ext cx="47025" cy="29425"/>
            </a:xfrm>
            <a:custGeom>
              <a:rect b="b" l="l" r="r" t="t"/>
              <a:pathLst>
                <a:path extrusionOk="0" h="1177" w="1881">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0"/>
            <p:cNvSpPr/>
            <p:nvPr/>
          </p:nvSpPr>
          <p:spPr>
            <a:xfrm>
              <a:off x="9165275" y="3311100"/>
              <a:ext cx="9200" cy="95500"/>
            </a:xfrm>
            <a:custGeom>
              <a:rect b="b" l="l" r="r" t="t"/>
              <a:pathLst>
                <a:path extrusionOk="0" h="3820" w="368">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0"/>
            <p:cNvSpPr/>
            <p:nvPr/>
          </p:nvSpPr>
          <p:spPr>
            <a:xfrm>
              <a:off x="9141100" y="3404275"/>
              <a:ext cx="175975" cy="29225"/>
            </a:xfrm>
            <a:custGeom>
              <a:rect b="b" l="l" r="r" t="t"/>
              <a:pathLst>
                <a:path extrusionOk="0" h="1169" w="7039">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0"/>
            <p:cNvSpPr/>
            <p:nvPr/>
          </p:nvSpPr>
          <p:spPr>
            <a:xfrm>
              <a:off x="9098550" y="3305250"/>
              <a:ext cx="10050" cy="93025"/>
            </a:xfrm>
            <a:custGeom>
              <a:rect b="b" l="l" r="r" t="t"/>
              <a:pathLst>
                <a:path extrusionOk="0" h="3721" w="402">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0"/>
            <p:cNvSpPr/>
            <p:nvPr/>
          </p:nvSpPr>
          <p:spPr>
            <a:xfrm>
              <a:off x="8941775" y="3372600"/>
              <a:ext cx="164325" cy="21700"/>
            </a:xfrm>
            <a:custGeom>
              <a:rect b="b" l="l" r="r" t="t"/>
              <a:pathLst>
                <a:path extrusionOk="0" h="868" w="6573">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0"/>
            <p:cNvSpPr/>
            <p:nvPr/>
          </p:nvSpPr>
          <p:spPr>
            <a:xfrm>
              <a:off x="9016275" y="3343050"/>
              <a:ext cx="15600" cy="17900"/>
            </a:xfrm>
            <a:custGeom>
              <a:rect b="b" l="l" r="r" t="t"/>
              <a:pathLst>
                <a:path extrusionOk="0" h="716" w="624">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20"/>
            <p:cNvSpPr/>
            <p:nvPr/>
          </p:nvSpPr>
          <p:spPr>
            <a:xfrm>
              <a:off x="9025175" y="3341750"/>
              <a:ext cx="15025" cy="14425"/>
            </a:xfrm>
            <a:custGeom>
              <a:rect b="b" l="l" r="r" t="t"/>
              <a:pathLst>
                <a:path extrusionOk="0" h="577" w="601">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0"/>
            <p:cNvSpPr/>
            <p:nvPr/>
          </p:nvSpPr>
          <p:spPr>
            <a:xfrm>
              <a:off x="9027700" y="3333175"/>
              <a:ext cx="24175" cy="13600"/>
            </a:xfrm>
            <a:custGeom>
              <a:rect b="b" l="l" r="r" t="t"/>
              <a:pathLst>
                <a:path extrusionOk="0" h="544" w="967">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0"/>
            <p:cNvSpPr/>
            <p:nvPr/>
          </p:nvSpPr>
          <p:spPr>
            <a:xfrm>
              <a:off x="9006825" y="3303500"/>
              <a:ext cx="37450" cy="30425"/>
            </a:xfrm>
            <a:custGeom>
              <a:rect b="b" l="l" r="r" t="t"/>
              <a:pathLst>
                <a:path extrusionOk="0" h="1217" w="1498">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0"/>
            <p:cNvSpPr/>
            <p:nvPr/>
          </p:nvSpPr>
          <p:spPr>
            <a:xfrm>
              <a:off x="9294525" y="1770450"/>
              <a:ext cx="192675" cy="209375"/>
            </a:xfrm>
            <a:custGeom>
              <a:rect b="b" l="l" r="r" t="t"/>
              <a:pathLst>
                <a:path extrusionOk="0" h="8375" w="7707">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0"/>
            <p:cNvSpPr/>
            <p:nvPr/>
          </p:nvSpPr>
          <p:spPr>
            <a:xfrm>
              <a:off x="9307875" y="1947400"/>
              <a:ext cx="120950" cy="147525"/>
            </a:xfrm>
            <a:custGeom>
              <a:rect b="b" l="l" r="r" t="t"/>
              <a:pathLst>
                <a:path extrusionOk="0" h="5901" w="4838">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20"/>
            <p:cNvSpPr/>
            <p:nvPr/>
          </p:nvSpPr>
          <p:spPr>
            <a:xfrm>
              <a:off x="9452975" y="1886125"/>
              <a:ext cx="43400" cy="57750"/>
            </a:xfrm>
            <a:custGeom>
              <a:rect b="b" l="l" r="r" t="t"/>
              <a:pathLst>
                <a:path extrusionOk="0" h="2310" w="1736">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20"/>
            <p:cNvSpPr/>
            <p:nvPr/>
          </p:nvSpPr>
          <p:spPr>
            <a:xfrm>
              <a:off x="9354575" y="1832325"/>
              <a:ext cx="57575" cy="65625"/>
            </a:xfrm>
            <a:custGeom>
              <a:rect b="b" l="l" r="r" t="t"/>
              <a:pathLst>
                <a:path extrusionOk="0" h="2625" w="2303">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0"/>
            <p:cNvSpPr/>
            <p:nvPr/>
          </p:nvSpPr>
          <p:spPr>
            <a:xfrm>
              <a:off x="9432975" y="1864025"/>
              <a:ext cx="7300" cy="6500"/>
            </a:xfrm>
            <a:custGeom>
              <a:rect b="b" l="l" r="r" t="t"/>
              <a:pathLst>
                <a:path extrusionOk="0" h="260" w="292">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0"/>
            <p:cNvSpPr/>
            <p:nvPr/>
          </p:nvSpPr>
          <p:spPr>
            <a:xfrm>
              <a:off x="9353750" y="1839000"/>
              <a:ext cx="8700" cy="6100"/>
            </a:xfrm>
            <a:custGeom>
              <a:rect b="b" l="l" r="r" t="t"/>
              <a:pathLst>
                <a:path extrusionOk="0" h="244" w="348">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0"/>
            <p:cNvSpPr/>
            <p:nvPr/>
          </p:nvSpPr>
          <p:spPr>
            <a:xfrm>
              <a:off x="9362925" y="1904525"/>
              <a:ext cx="58400" cy="15475"/>
            </a:xfrm>
            <a:custGeom>
              <a:rect b="b" l="l" r="r" t="t"/>
              <a:pathLst>
                <a:path extrusionOk="0" h="619" w="2336">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20"/>
            <p:cNvSpPr/>
            <p:nvPr/>
          </p:nvSpPr>
          <p:spPr>
            <a:xfrm>
              <a:off x="9413775" y="1898900"/>
              <a:ext cx="13275" cy="18600"/>
            </a:xfrm>
            <a:custGeom>
              <a:rect b="b" l="l" r="r" t="t"/>
              <a:pathLst>
                <a:path extrusionOk="0" h="744" w="531">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0"/>
            <p:cNvSpPr/>
            <p:nvPr/>
          </p:nvSpPr>
          <p:spPr>
            <a:xfrm>
              <a:off x="9345400" y="1766825"/>
              <a:ext cx="130125" cy="77050"/>
            </a:xfrm>
            <a:custGeom>
              <a:rect b="b" l="l" r="r" t="t"/>
              <a:pathLst>
                <a:path extrusionOk="0" h="3082" w="5205">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0"/>
            <p:cNvSpPr/>
            <p:nvPr/>
          </p:nvSpPr>
          <p:spPr>
            <a:xfrm>
              <a:off x="9481325" y="1754475"/>
              <a:ext cx="57575" cy="53300"/>
            </a:xfrm>
            <a:custGeom>
              <a:rect b="b" l="l" r="r" t="t"/>
              <a:pathLst>
                <a:path extrusionOk="0" h="2132" w="2303">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0"/>
            <p:cNvSpPr/>
            <p:nvPr/>
          </p:nvSpPr>
          <p:spPr>
            <a:xfrm>
              <a:off x="9125250" y="2184750"/>
              <a:ext cx="61725" cy="22450"/>
            </a:xfrm>
            <a:custGeom>
              <a:rect b="b" l="l" r="r" t="t"/>
              <a:pathLst>
                <a:path extrusionOk="0" h="898" w="2469">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0"/>
            <p:cNvSpPr/>
            <p:nvPr/>
          </p:nvSpPr>
          <p:spPr>
            <a:xfrm>
              <a:off x="9149525" y="2154675"/>
              <a:ext cx="104175" cy="47100"/>
            </a:xfrm>
            <a:custGeom>
              <a:rect b="b" l="l" r="r" t="t"/>
              <a:pathLst>
                <a:path extrusionOk="0" h="1884" w="4167">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20"/>
            <p:cNvSpPr/>
            <p:nvPr/>
          </p:nvSpPr>
          <p:spPr>
            <a:xfrm>
              <a:off x="9182075" y="2114450"/>
              <a:ext cx="65375" cy="30375"/>
            </a:xfrm>
            <a:custGeom>
              <a:rect b="b" l="l" r="r" t="t"/>
              <a:pathLst>
                <a:path extrusionOk="0" h="1215" w="2615">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0"/>
            <p:cNvSpPr/>
            <p:nvPr/>
          </p:nvSpPr>
          <p:spPr>
            <a:xfrm>
              <a:off x="9214475" y="2083350"/>
              <a:ext cx="80075" cy="26700"/>
            </a:xfrm>
            <a:custGeom>
              <a:rect b="b" l="l" r="r" t="t"/>
              <a:pathLst>
                <a:path extrusionOk="0" h="1068" w="3203">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0"/>
            <p:cNvSpPr/>
            <p:nvPr/>
          </p:nvSpPr>
          <p:spPr>
            <a:xfrm>
              <a:off x="9308700" y="2221875"/>
              <a:ext cx="165975" cy="29375"/>
            </a:xfrm>
            <a:custGeom>
              <a:rect b="b" l="l" r="r" t="t"/>
              <a:pathLst>
                <a:path extrusionOk="0" h="1175" w="6639">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20"/>
            <p:cNvSpPr/>
            <p:nvPr/>
          </p:nvSpPr>
          <p:spPr>
            <a:xfrm>
              <a:off x="9364575" y="2184250"/>
              <a:ext cx="113450" cy="19200"/>
            </a:xfrm>
            <a:custGeom>
              <a:rect b="b" l="l" r="r" t="t"/>
              <a:pathLst>
                <a:path extrusionOk="0" h="768" w="4538">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20"/>
            <p:cNvSpPr/>
            <p:nvPr/>
          </p:nvSpPr>
          <p:spPr>
            <a:xfrm>
              <a:off x="9256350" y="2150025"/>
              <a:ext cx="215000" cy="16725"/>
            </a:xfrm>
            <a:custGeom>
              <a:rect b="b" l="l" r="r" t="t"/>
              <a:pathLst>
                <a:path extrusionOk="0" h="669" w="860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0"/>
            <p:cNvSpPr/>
            <p:nvPr/>
          </p:nvSpPr>
          <p:spPr>
            <a:xfrm>
              <a:off x="9411275" y="2125875"/>
              <a:ext cx="74250" cy="7525"/>
            </a:xfrm>
            <a:custGeom>
              <a:rect b="b" l="l" r="r" t="t"/>
              <a:pathLst>
                <a:path extrusionOk="0" h="301" w="297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0"/>
            <p:cNvSpPr/>
            <p:nvPr/>
          </p:nvSpPr>
          <p:spPr>
            <a:xfrm>
              <a:off x="9100300" y="2263025"/>
              <a:ext cx="36650" cy="5475"/>
            </a:xfrm>
            <a:custGeom>
              <a:rect b="b" l="l" r="r" t="t"/>
              <a:pathLst>
                <a:path extrusionOk="0" h="219" w="1466">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0"/>
            <p:cNvSpPr/>
            <p:nvPr/>
          </p:nvSpPr>
          <p:spPr>
            <a:xfrm>
              <a:off x="9114400" y="2226775"/>
              <a:ext cx="81750" cy="19200"/>
            </a:xfrm>
            <a:custGeom>
              <a:rect b="b" l="l" r="r" t="t"/>
              <a:pathLst>
                <a:path extrusionOk="0" h="768" w="327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0"/>
            <p:cNvSpPr/>
            <p:nvPr/>
          </p:nvSpPr>
          <p:spPr>
            <a:xfrm>
              <a:off x="9121900" y="2311925"/>
              <a:ext cx="47575" cy="10775"/>
            </a:xfrm>
            <a:custGeom>
              <a:rect b="b" l="l" r="r" t="t"/>
              <a:pathLst>
                <a:path extrusionOk="0" h="431" w="1903">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0"/>
            <p:cNvSpPr/>
            <p:nvPr/>
          </p:nvSpPr>
          <p:spPr>
            <a:xfrm>
              <a:off x="9071475" y="2355700"/>
              <a:ext cx="55400" cy="24550"/>
            </a:xfrm>
            <a:custGeom>
              <a:rect b="b" l="l" r="r" t="t"/>
              <a:pathLst>
                <a:path extrusionOk="0" h="982" w="2216">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0"/>
            <p:cNvSpPr/>
            <p:nvPr/>
          </p:nvSpPr>
          <p:spPr>
            <a:xfrm>
              <a:off x="9095275" y="2419625"/>
              <a:ext cx="45000" cy="8725"/>
            </a:xfrm>
            <a:custGeom>
              <a:rect b="b" l="l" r="r" t="t"/>
              <a:pathLst>
                <a:path extrusionOk="0" h="349" w="180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0"/>
            <p:cNvSpPr/>
            <p:nvPr/>
          </p:nvSpPr>
          <p:spPr>
            <a:xfrm>
              <a:off x="9046500" y="2463750"/>
              <a:ext cx="57925" cy="19275"/>
            </a:xfrm>
            <a:custGeom>
              <a:rect b="b" l="l" r="r" t="t"/>
              <a:pathLst>
                <a:path extrusionOk="0" h="771" w="2317">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0"/>
            <p:cNvSpPr/>
            <p:nvPr/>
          </p:nvSpPr>
          <p:spPr>
            <a:xfrm>
              <a:off x="9090225" y="2509475"/>
              <a:ext cx="38375" cy="15875"/>
            </a:xfrm>
            <a:custGeom>
              <a:rect b="b" l="l" r="r" t="t"/>
              <a:pathLst>
                <a:path extrusionOk="0" h="635" w="1535">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0"/>
            <p:cNvSpPr/>
            <p:nvPr/>
          </p:nvSpPr>
          <p:spPr>
            <a:xfrm>
              <a:off x="9037675" y="2539500"/>
              <a:ext cx="60900" cy="19525"/>
            </a:xfrm>
            <a:custGeom>
              <a:rect b="b" l="l" r="r" t="t"/>
              <a:pathLst>
                <a:path extrusionOk="0" h="781" w="2436">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0"/>
            <p:cNvSpPr/>
            <p:nvPr/>
          </p:nvSpPr>
          <p:spPr>
            <a:xfrm>
              <a:off x="9186125" y="2284200"/>
              <a:ext cx="154025" cy="33825"/>
            </a:xfrm>
            <a:custGeom>
              <a:rect b="b" l="l" r="r" t="t"/>
              <a:pathLst>
                <a:path extrusionOk="0" h="1353" w="6161">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0"/>
            <p:cNvSpPr/>
            <p:nvPr/>
          </p:nvSpPr>
          <p:spPr>
            <a:xfrm>
              <a:off x="9365425" y="2287700"/>
              <a:ext cx="105100" cy="15825"/>
            </a:xfrm>
            <a:custGeom>
              <a:rect b="b" l="l" r="r" t="t"/>
              <a:pathLst>
                <a:path extrusionOk="0" h="633" w="4204">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0"/>
            <p:cNvSpPr/>
            <p:nvPr/>
          </p:nvSpPr>
          <p:spPr>
            <a:xfrm>
              <a:off x="9461325" y="2200925"/>
              <a:ext cx="20025" cy="210375"/>
            </a:xfrm>
            <a:custGeom>
              <a:rect b="b" l="l" r="r" t="t"/>
              <a:pathLst>
                <a:path extrusionOk="0" h="8415" w="801">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20"/>
            <p:cNvSpPr/>
            <p:nvPr/>
          </p:nvSpPr>
          <p:spPr>
            <a:xfrm>
              <a:off x="9285625" y="2258925"/>
              <a:ext cx="55625" cy="16975"/>
            </a:xfrm>
            <a:custGeom>
              <a:rect b="b" l="l" r="r" t="t"/>
              <a:pathLst>
                <a:path extrusionOk="0" h="679" w="2225">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20"/>
            <p:cNvSpPr/>
            <p:nvPr/>
          </p:nvSpPr>
          <p:spPr>
            <a:xfrm>
              <a:off x="9308700" y="2355725"/>
              <a:ext cx="137425" cy="20350"/>
            </a:xfrm>
            <a:custGeom>
              <a:rect b="b" l="l" r="r" t="t"/>
              <a:pathLst>
                <a:path extrusionOk="0" h="814" w="5497">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20"/>
            <p:cNvSpPr/>
            <p:nvPr/>
          </p:nvSpPr>
          <p:spPr>
            <a:xfrm>
              <a:off x="9206125" y="2351925"/>
              <a:ext cx="64075" cy="10100"/>
            </a:xfrm>
            <a:custGeom>
              <a:rect b="b" l="l" r="r" t="t"/>
              <a:pathLst>
                <a:path extrusionOk="0" h="404" w="2563">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0"/>
            <p:cNvSpPr/>
            <p:nvPr/>
          </p:nvSpPr>
          <p:spPr>
            <a:xfrm>
              <a:off x="9228225" y="2454975"/>
              <a:ext cx="149725" cy="22025"/>
            </a:xfrm>
            <a:custGeom>
              <a:rect b="b" l="l" r="r" t="t"/>
              <a:pathLst>
                <a:path extrusionOk="0" h="881" w="5989">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20"/>
            <p:cNvSpPr/>
            <p:nvPr/>
          </p:nvSpPr>
          <p:spPr>
            <a:xfrm>
              <a:off x="9303700" y="2416900"/>
              <a:ext cx="28375" cy="5875"/>
            </a:xfrm>
            <a:custGeom>
              <a:rect b="b" l="l" r="r" t="t"/>
              <a:pathLst>
                <a:path extrusionOk="0" h="235" w="1135">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20"/>
            <p:cNvSpPr/>
            <p:nvPr/>
          </p:nvSpPr>
          <p:spPr>
            <a:xfrm>
              <a:off x="9132750" y="2492300"/>
              <a:ext cx="173075" cy="19025"/>
            </a:xfrm>
            <a:custGeom>
              <a:rect b="b" l="l" r="r" t="t"/>
              <a:pathLst>
                <a:path extrusionOk="0" h="761" w="6923">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0"/>
            <p:cNvSpPr/>
            <p:nvPr/>
          </p:nvSpPr>
          <p:spPr>
            <a:xfrm>
              <a:off x="9490500" y="2410075"/>
              <a:ext cx="120825" cy="16025"/>
            </a:xfrm>
            <a:custGeom>
              <a:rect b="b" l="l" r="r" t="t"/>
              <a:pathLst>
                <a:path extrusionOk="0" h="641" w="4833">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20"/>
            <p:cNvSpPr/>
            <p:nvPr/>
          </p:nvSpPr>
          <p:spPr>
            <a:xfrm>
              <a:off x="9498000" y="2375225"/>
              <a:ext cx="134300" cy="9925"/>
            </a:xfrm>
            <a:custGeom>
              <a:rect b="b" l="l" r="r" t="t"/>
              <a:pathLst>
                <a:path extrusionOk="0" h="397" w="5372">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0"/>
            <p:cNvSpPr/>
            <p:nvPr/>
          </p:nvSpPr>
          <p:spPr>
            <a:xfrm>
              <a:off x="9591400" y="2341025"/>
              <a:ext cx="70925" cy="10875"/>
            </a:xfrm>
            <a:custGeom>
              <a:rect b="b" l="l" r="r" t="t"/>
              <a:pathLst>
                <a:path extrusionOk="0" h="435" w="2837">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0"/>
            <p:cNvSpPr/>
            <p:nvPr/>
          </p:nvSpPr>
          <p:spPr>
            <a:xfrm>
              <a:off x="9474650" y="2304325"/>
              <a:ext cx="48400" cy="5875"/>
            </a:xfrm>
            <a:custGeom>
              <a:rect b="b" l="l" r="r" t="t"/>
              <a:pathLst>
                <a:path extrusionOk="0" h="235" w="1936">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2" name="Google Shape;2412;p20"/>
          <p:cNvGrpSpPr/>
          <p:nvPr/>
        </p:nvGrpSpPr>
        <p:grpSpPr>
          <a:xfrm rot="740020">
            <a:off x="7164906" y="317369"/>
            <a:ext cx="784734" cy="1674665"/>
            <a:chOff x="5909625" y="3402475"/>
            <a:chExt cx="784750" cy="1674700"/>
          </a:xfrm>
        </p:grpSpPr>
        <p:sp>
          <p:nvSpPr>
            <p:cNvPr id="2413" name="Google Shape;2413;p20"/>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20"/>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0"/>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0"/>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0"/>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0"/>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0"/>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0"/>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20"/>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20"/>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20"/>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20"/>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20"/>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0"/>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0"/>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20"/>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0"/>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20"/>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20"/>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0"/>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20"/>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20"/>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0"/>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20"/>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20"/>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20"/>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20"/>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20"/>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20"/>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20"/>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20"/>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20"/>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0"/>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0"/>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0"/>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0"/>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0"/>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0" name="Google Shape;2450;p20"/>
          <p:cNvGrpSpPr/>
          <p:nvPr/>
        </p:nvGrpSpPr>
        <p:grpSpPr>
          <a:xfrm>
            <a:off x="7894021" y="3373125"/>
            <a:ext cx="932350" cy="1637175"/>
            <a:chOff x="8451425" y="3510050"/>
            <a:chExt cx="932350" cy="1637175"/>
          </a:xfrm>
        </p:grpSpPr>
        <p:sp>
          <p:nvSpPr>
            <p:cNvPr id="2451" name="Google Shape;2451;p20"/>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0"/>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0"/>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0"/>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0"/>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0"/>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20"/>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20"/>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0"/>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20"/>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20"/>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0"/>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0"/>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0"/>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0"/>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20"/>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0"/>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0"/>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0"/>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20"/>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20"/>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20"/>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20"/>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0"/>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0"/>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0"/>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0"/>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20"/>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0"/>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0"/>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20"/>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20"/>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0"/>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0"/>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20"/>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0"/>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0"/>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0"/>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0"/>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20"/>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20"/>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0"/>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20"/>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20"/>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0"/>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0"/>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20"/>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20"/>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20"/>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0"/>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0"/>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0"/>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0"/>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0"/>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20"/>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20"/>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0"/>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20"/>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20"/>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20"/>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20"/>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0"/>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0"/>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20"/>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20"/>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0"/>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20"/>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20"/>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0"/>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0"/>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20"/>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0"/>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20"/>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20"/>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20"/>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20"/>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20"/>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20"/>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20"/>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20"/>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20"/>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20"/>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20"/>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0"/>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20"/>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20"/>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0"/>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20"/>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0"/>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0"/>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20"/>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20"/>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20"/>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20"/>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0"/>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0"/>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20"/>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0"/>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0"/>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20"/>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0"/>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20"/>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20"/>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0"/>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0"/>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20"/>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0"/>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0"/>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0"/>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0"/>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0"/>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0"/>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0"/>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0"/>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0"/>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0"/>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0"/>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20"/>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0"/>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0"/>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20"/>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0"/>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0"/>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20"/>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0"/>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0"/>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0"/>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0"/>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0"/>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20"/>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0"/>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0"/>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20"/>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0"/>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0"/>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20"/>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0"/>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0"/>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20"/>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20"/>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0"/>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20"/>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20"/>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4" name="Google Shape;2594;p20"/>
          <p:cNvGrpSpPr/>
          <p:nvPr/>
        </p:nvGrpSpPr>
        <p:grpSpPr>
          <a:xfrm rot="670505">
            <a:off x="6713776" y="3960952"/>
            <a:ext cx="811267" cy="1615185"/>
            <a:chOff x="7198025" y="3729625"/>
            <a:chExt cx="811300" cy="1615250"/>
          </a:xfrm>
        </p:grpSpPr>
        <p:sp>
          <p:nvSpPr>
            <p:cNvPr id="2595" name="Google Shape;2595;p20"/>
            <p:cNvSpPr/>
            <p:nvPr/>
          </p:nvSpPr>
          <p:spPr>
            <a:xfrm>
              <a:off x="7480725" y="3926900"/>
              <a:ext cx="324425" cy="381450"/>
            </a:xfrm>
            <a:custGeom>
              <a:rect b="b" l="l" r="r" t="t"/>
              <a:pathLst>
                <a:path extrusionOk="0" h="15258" w="12977">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0"/>
            <p:cNvSpPr/>
            <p:nvPr/>
          </p:nvSpPr>
          <p:spPr>
            <a:xfrm>
              <a:off x="7569125" y="5070475"/>
              <a:ext cx="121775" cy="170975"/>
            </a:xfrm>
            <a:custGeom>
              <a:rect b="b" l="l" r="r" t="t"/>
              <a:pathLst>
                <a:path extrusionOk="0" h="6839" w="4871">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20"/>
            <p:cNvSpPr/>
            <p:nvPr/>
          </p:nvSpPr>
          <p:spPr>
            <a:xfrm>
              <a:off x="7400675" y="5249775"/>
              <a:ext cx="155150" cy="95100"/>
            </a:xfrm>
            <a:custGeom>
              <a:rect b="b" l="l" r="r" t="t"/>
              <a:pathLst>
                <a:path extrusionOk="0" h="3804" w="6206">
                  <a:moveTo>
                    <a:pt x="2803" y="0"/>
                  </a:moveTo>
                  <a:lnTo>
                    <a:pt x="2769" y="1969"/>
                  </a:lnTo>
                  <a:lnTo>
                    <a:pt x="1" y="3670"/>
                  </a:lnTo>
                  <a:lnTo>
                    <a:pt x="5938" y="3803"/>
                  </a:lnTo>
                  <a:lnTo>
                    <a:pt x="6205" y="301"/>
                  </a:lnTo>
                  <a:lnTo>
                    <a:pt x="2803"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20"/>
            <p:cNvSpPr/>
            <p:nvPr/>
          </p:nvSpPr>
          <p:spPr>
            <a:xfrm>
              <a:off x="7293925" y="4204850"/>
              <a:ext cx="475375" cy="580450"/>
            </a:xfrm>
            <a:custGeom>
              <a:rect b="b" l="l" r="r" t="t"/>
              <a:pathLst>
                <a:path extrusionOk="0" h="23218" w="19015">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0"/>
            <p:cNvSpPr/>
            <p:nvPr/>
          </p:nvSpPr>
          <p:spPr>
            <a:xfrm>
              <a:off x="7251400" y="3729625"/>
              <a:ext cx="93425" cy="143975"/>
            </a:xfrm>
            <a:custGeom>
              <a:rect b="b" l="l" r="r" t="t"/>
              <a:pathLst>
                <a:path extrusionOk="0" h="5759" w="3737">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0"/>
            <p:cNvSpPr/>
            <p:nvPr/>
          </p:nvSpPr>
          <p:spPr>
            <a:xfrm>
              <a:off x="7929400" y="3806200"/>
              <a:ext cx="79925" cy="150175"/>
            </a:xfrm>
            <a:custGeom>
              <a:rect b="b" l="l" r="r" t="t"/>
              <a:pathLst>
                <a:path extrusionOk="0" h="6007" w="3197">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20"/>
            <p:cNvSpPr/>
            <p:nvPr/>
          </p:nvSpPr>
          <p:spPr>
            <a:xfrm>
              <a:off x="7401525" y="4153150"/>
              <a:ext cx="271875" cy="382800"/>
            </a:xfrm>
            <a:custGeom>
              <a:rect b="b" l="l" r="r" t="t"/>
              <a:pathLst>
                <a:path extrusionOk="0" h="15312" w="10875">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0"/>
            <p:cNvSpPr/>
            <p:nvPr/>
          </p:nvSpPr>
          <p:spPr>
            <a:xfrm>
              <a:off x="7198025" y="3833750"/>
              <a:ext cx="278575" cy="413675"/>
            </a:xfrm>
            <a:custGeom>
              <a:rect b="b" l="l" r="r" t="t"/>
              <a:pathLst>
                <a:path extrusionOk="0" h="16547" w="11143">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20"/>
            <p:cNvSpPr/>
            <p:nvPr/>
          </p:nvSpPr>
          <p:spPr>
            <a:xfrm>
              <a:off x="7679200" y="3933825"/>
              <a:ext cx="314425" cy="355275"/>
            </a:xfrm>
            <a:custGeom>
              <a:rect b="b" l="l" r="r" t="t"/>
              <a:pathLst>
                <a:path extrusionOk="0" h="14211" w="12577">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20"/>
            <p:cNvSpPr/>
            <p:nvPr/>
          </p:nvSpPr>
          <p:spPr>
            <a:xfrm>
              <a:off x="7327300" y="4531750"/>
              <a:ext cx="342775" cy="630200"/>
            </a:xfrm>
            <a:custGeom>
              <a:rect b="b" l="l" r="r" t="t"/>
              <a:pathLst>
                <a:path extrusionOk="0" h="25208" w="13711">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0"/>
            <p:cNvSpPr/>
            <p:nvPr/>
          </p:nvSpPr>
          <p:spPr>
            <a:xfrm>
              <a:off x="7460725" y="4532600"/>
              <a:ext cx="211000" cy="764725"/>
            </a:xfrm>
            <a:custGeom>
              <a:rect b="b" l="l" r="r" t="t"/>
              <a:pathLst>
                <a:path extrusionOk="0" h="30589" w="8440">
                  <a:moveTo>
                    <a:pt x="8440" y="0"/>
                  </a:moveTo>
                  <a:lnTo>
                    <a:pt x="2836" y="167"/>
                  </a:lnTo>
                  <a:lnTo>
                    <a:pt x="0" y="30322"/>
                  </a:lnTo>
                  <a:lnTo>
                    <a:pt x="4103" y="30589"/>
                  </a:lnTo>
                  <a:lnTo>
                    <a:pt x="8440"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0"/>
            <p:cNvSpPr/>
            <p:nvPr/>
          </p:nvSpPr>
          <p:spPr>
            <a:xfrm>
              <a:off x="7544125" y="4167325"/>
              <a:ext cx="284375" cy="617150"/>
            </a:xfrm>
            <a:custGeom>
              <a:rect b="b" l="l" r="r" t="t"/>
              <a:pathLst>
                <a:path extrusionOk="0" h="24686" w="11375">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20"/>
            <p:cNvSpPr/>
            <p:nvPr/>
          </p:nvSpPr>
          <p:spPr>
            <a:xfrm>
              <a:off x="7210550" y="4117300"/>
              <a:ext cx="311900" cy="631300"/>
            </a:xfrm>
            <a:custGeom>
              <a:rect b="b" l="l" r="r" t="t"/>
              <a:pathLst>
                <a:path extrusionOk="0" h="25252" w="12476">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0"/>
            <p:cNvSpPr/>
            <p:nvPr/>
          </p:nvSpPr>
          <p:spPr>
            <a:xfrm>
              <a:off x="7493250" y="3945950"/>
              <a:ext cx="163475" cy="185100"/>
            </a:xfrm>
            <a:custGeom>
              <a:rect b="b" l="l" r="r" t="t"/>
              <a:pathLst>
                <a:path extrusionOk="0" h="7404" w="6539">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20"/>
            <p:cNvSpPr/>
            <p:nvPr/>
          </p:nvSpPr>
          <p:spPr>
            <a:xfrm>
              <a:off x="7509925" y="4111450"/>
              <a:ext cx="95925" cy="236025"/>
            </a:xfrm>
            <a:custGeom>
              <a:rect b="b" l="l" r="r" t="t"/>
              <a:pathLst>
                <a:path extrusionOk="0" h="9441" w="3837">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20"/>
            <p:cNvSpPr/>
            <p:nvPr/>
          </p:nvSpPr>
          <p:spPr>
            <a:xfrm>
              <a:off x="7471175" y="4022850"/>
              <a:ext cx="46275" cy="54775"/>
            </a:xfrm>
            <a:custGeom>
              <a:rect b="b" l="l" r="r" t="t"/>
              <a:pathLst>
                <a:path extrusionOk="0" h="2191" w="1851">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0"/>
            <p:cNvSpPr/>
            <p:nvPr/>
          </p:nvSpPr>
          <p:spPr>
            <a:xfrm>
              <a:off x="7574125" y="3998050"/>
              <a:ext cx="40075" cy="67725"/>
            </a:xfrm>
            <a:custGeom>
              <a:rect b="b" l="l" r="r" t="t"/>
              <a:pathLst>
                <a:path extrusionOk="0" h="2709" w="1603">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20"/>
            <p:cNvSpPr/>
            <p:nvPr/>
          </p:nvSpPr>
          <p:spPr>
            <a:xfrm>
              <a:off x="7538950" y="4018050"/>
              <a:ext cx="8525" cy="5450"/>
            </a:xfrm>
            <a:custGeom>
              <a:rect b="b" l="l" r="r" t="t"/>
              <a:pathLst>
                <a:path extrusionOk="0" h="218" w="341">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20"/>
            <p:cNvSpPr/>
            <p:nvPr/>
          </p:nvSpPr>
          <p:spPr>
            <a:xfrm>
              <a:off x="7611525" y="4019500"/>
              <a:ext cx="8500" cy="6150"/>
            </a:xfrm>
            <a:custGeom>
              <a:rect b="b" l="l" r="r" t="t"/>
              <a:pathLst>
                <a:path extrusionOk="0" h="246" w="34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0"/>
            <p:cNvSpPr/>
            <p:nvPr/>
          </p:nvSpPr>
          <p:spPr>
            <a:xfrm>
              <a:off x="7543675" y="4056725"/>
              <a:ext cx="49350" cy="26375"/>
            </a:xfrm>
            <a:custGeom>
              <a:rect b="b" l="l" r="r" t="t"/>
              <a:pathLst>
                <a:path extrusionOk="0" h="1055" w="1974">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20"/>
            <p:cNvSpPr/>
            <p:nvPr/>
          </p:nvSpPr>
          <p:spPr>
            <a:xfrm>
              <a:off x="7536600" y="4053250"/>
              <a:ext cx="15875" cy="13525"/>
            </a:xfrm>
            <a:custGeom>
              <a:rect b="b" l="l" r="r" t="t"/>
              <a:pathLst>
                <a:path extrusionOk="0" h="541" w="635">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20"/>
            <p:cNvSpPr/>
            <p:nvPr/>
          </p:nvSpPr>
          <p:spPr>
            <a:xfrm>
              <a:off x="7514100" y="4114450"/>
              <a:ext cx="75900" cy="19425"/>
            </a:xfrm>
            <a:custGeom>
              <a:rect b="b" l="l" r="r" t="t"/>
              <a:pathLst>
                <a:path extrusionOk="0" h="777" w="3036">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0"/>
            <p:cNvSpPr/>
            <p:nvPr/>
          </p:nvSpPr>
          <p:spPr>
            <a:xfrm>
              <a:off x="7597775" y="4169000"/>
              <a:ext cx="38100" cy="266075"/>
            </a:xfrm>
            <a:custGeom>
              <a:rect b="b" l="l" r="r" t="t"/>
              <a:pathLst>
                <a:path extrusionOk="0" h="10643" w="1524">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20"/>
            <p:cNvSpPr/>
            <p:nvPr/>
          </p:nvSpPr>
          <p:spPr>
            <a:xfrm>
              <a:off x="7397350" y="4155650"/>
              <a:ext cx="103425" cy="216225"/>
            </a:xfrm>
            <a:custGeom>
              <a:rect b="b" l="l" r="r" t="t"/>
              <a:pathLst>
                <a:path extrusionOk="0" h="8649" w="4137">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20"/>
            <p:cNvSpPr/>
            <p:nvPr/>
          </p:nvSpPr>
          <p:spPr>
            <a:xfrm>
              <a:off x="7577475" y="4167625"/>
              <a:ext cx="165650" cy="601450"/>
            </a:xfrm>
            <a:custGeom>
              <a:rect b="b" l="l" r="r" t="t"/>
              <a:pathLst>
                <a:path extrusionOk="0" h="24058" w="6626">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0"/>
            <p:cNvSpPr/>
            <p:nvPr/>
          </p:nvSpPr>
          <p:spPr>
            <a:xfrm>
              <a:off x="7291425" y="4148125"/>
              <a:ext cx="219075" cy="597875"/>
            </a:xfrm>
            <a:custGeom>
              <a:rect b="b" l="l" r="r" t="t"/>
              <a:pathLst>
                <a:path extrusionOk="0" h="23915" w="8763">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20"/>
            <p:cNvSpPr/>
            <p:nvPr/>
          </p:nvSpPr>
          <p:spPr>
            <a:xfrm>
              <a:off x="7917725" y="3960525"/>
              <a:ext cx="81750" cy="16700"/>
            </a:xfrm>
            <a:custGeom>
              <a:rect b="b" l="l" r="r" t="t"/>
              <a:pathLst>
                <a:path extrusionOk="0" h="668" w="327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20"/>
            <p:cNvSpPr/>
            <p:nvPr/>
          </p:nvSpPr>
          <p:spPr>
            <a:xfrm>
              <a:off x="7889600" y="4155300"/>
              <a:ext cx="15625" cy="48000"/>
            </a:xfrm>
            <a:custGeom>
              <a:rect b="b" l="l" r="r" t="t"/>
              <a:pathLst>
                <a:path extrusionOk="0" h="1920" w="625">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0"/>
            <p:cNvSpPr/>
            <p:nvPr/>
          </p:nvSpPr>
          <p:spPr>
            <a:xfrm>
              <a:off x="7889350" y="4151475"/>
              <a:ext cx="34850" cy="32875"/>
            </a:xfrm>
            <a:custGeom>
              <a:rect b="b" l="l" r="r" t="t"/>
              <a:pathLst>
                <a:path extrusionOk="0" h="1315" w="1394">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20"/>
            <p:cNvSpPr/>
            <p:nvPr/>
          </p:nvSpPr>
          <p:spPr>
            <a:xfrm>
              <a:off x="7243225" y="3846875"/>
              <a:ext cx="70625" cy="37125"/>
            </a:xfrm>
            <a:custGeom>
              <a:rect b="b" l="l" r="r" t="t"/>
              <a:pathLst>
                <a:path extrusionOk="0" h="1485" w="2825">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20"/>
            <p:cNvSpPr/>
            <p:nvPr/>
          </p:nvSpPr>
          <p:spPr>
            <a:xfrm>
              <a:off x="7273925" y="4018675"/>
              <a:ext cx="41700" cy="20250"/>
            </a:xfrm>
            <a:custGeom>
              <a:rect b="b" l="l" r="r" t="t"/>
              <a:pathLst>
                <a:path extrusionOk="0" h="810" w="1668">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0"/>
            <p:cNvSpPr/>
            <p:nvPr/>
          </p:nvSpPr>
          <p:spPr>
            <a:xfrm>
              <a:off x="7296650" y="4014875"/>
              <a:ext cx="28525" cy="32725"/>
            </a:xfrm>
            <a:custGeom>
              <a:rect b="b" l="l" r="r" t="t"/>
              <a:pathLst>
                <a:path extrusionOk="0" h="1309" w="1141">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20"/>
            <p:cNvSpPr/>
            <p:nvPr/>
          </p:nvSpPr>
          <p:spPr>
            <a:xfrm>
              <a:off x="7675875" y="4537875"/>
              <a:ext cx="91150" cy="43100"/>
            </a:xfrm>
            <a:custGeom>
              <a:rect b="b" l="l" r="r" t="t"/>
              <a:pathLst>
                <a:path extrusionOk="0" h="1724" w="3646">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20"/>
            <p:cNvSpPr/>
            <p:nvPr/>
          </p:nvSpPr>
          <p:spPr>
            <a:xfrm>
              <a:off x="7268925" y="4522575"/>
              <a:ext cx="42425" cy="21900"/>
            </a:xfrm>
            <a:custGeom>
              <a:rect b="b" l="l" r="r" t="t"/>
              <a:pathLst>
                <a:path extrusionOk="0" h="876" w="1697">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0"/>
            <p:cNvSpPr/>
            <p:nvPr/>
          </p:nvSpPr>
          <p:spPr>
            <a:xfrm>
              <a:off x="7489075" y="4540300"/>
              <a:ext cx="39225" cy="113250"/>
            </a:xfrm>
            <a:custGeom>
              <a:rect b="b" l="l" r="r" t="t"/>
              <a:pathLst>
                <a:path extrusionOk="0" h="4530" w="1569">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20"/>
            <p:cNvSpPr/>
            <p:nvPr/>
          </p:nvSpPr>
          <p:spPr>
            <a:xfrm>
              <a:off x="7497700" y="4827425"/>
              <a:ext cx="117125" cy="182525"/>
            </a:xfrm>
            <a:custGeom>
              <a:rect b="b" l="l" r="r" t="t"/>
              <a:pathLst>
                <a:path extrusionOk="0" h="7301" w="4685">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20"/>
            <p:cNvSpPr/>
            <p:nvPr/>
          </p:nvSpPr>
          <p:spPr>
            <a:xfrm>
              <a:off x="7455725" y="5002300"/>
              <a:ext cx="130725" cy="171925"/>
            </a:xfrm>
            <a:custGeom>
              <a:rect b="b" l="l" r="r" t="t"/>
              <a:pathLst>
                <a:path extrusionOk="0" h="6877" w="5229">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0"/>
            <p:cNvSpPr/>
            <p:nvPr/>
          </p:nvSpPr>
          <p:spPr>
            <a:xfrm>
              <a:off x="7723400" y="4619525"/>
              <a:ext cx="4200" cy="36925"/>
            </a:xfrm>
            <a:custGeom>
              <a:rect b="b" l="l" r="r" t="t"/>
              <a:pathLst>
                <a:path extrusionOk="0" h="1477" w="168">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20"/>
            <p:cNvSpPr/>
            <p:nvPr/>
          </p:nvSpPr>
          <p:spPr>
            <a:xfrm>
              <a:off x="7755100" y="4605150"/>
              <a:ext cx="20050" cy="19925"/>
            </a:xfrm>
            <a:custGeom>
              <a:rect b="b" l="l" r="r" t="t"/>
              <a:pathLst>
                <a:path extrusionOk="0" h="797" w="802">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20"/>
            <p:cNvSpPr/>
            <p:nvPr/>
          </p:nvSpPr>
          <p:spPr>
            <a:xfrm>
              <a:off x="7756250" y="4645000"/>
              <a:ext cx="5425" cy="3750"/>
            </a:xfrm>
            <a:custGeom>
              <a:rect b="b" l="l" r="r" t="t"/>
              <a:pathLst>
                <a:path extrusionOk="0" h="150" w="217">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0"/>
            <p:cNvSpPr/>
            <p:nvPr/>
          </p:nvSpPr>
          <p:spPr>
            <a:xfrm>
              <a:off x="7748450" y="4689375"/>
              <a:ext cx="20850" cy="8500"/>
            </a:xfrm>
            <a:custGeom>
              <a:rect b="b" l="l" r="r" t="t"/>
              <a:pathLst>
                <a:path extrusionOk="0" h="340" w="834">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20"/>
            <p:cNvSpPr/>
            <p:nvPr/>
          </p:nvSpPr>
          <p:spPr>
            <a:xfrm>
              <a:off x="7787475" y="4662000"/>
              <a:ext cx="7475" cy="10200"/>
            </a:xfrm>
            <a:custGeom>
              <a:rect b="b" l="l" r="r" t="t"/>
              <a:pathLst>
                <a:path extrusionOk="0" h="408" w="299">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20"/>
            <p:cNvSpPr/>
            <p:nvPr/>
          </p:nvSpPr>
          <p:spPr>
            <a:xfrm>
              <a:off x="7671700" y="4605975"/>
              <a:ext cx="5025" cy="3375"/>
            </a:xfrm>
            <a:custGeom>
              <a:rect b="b" l="l" r="r" t="t"/>
              <a:pathLst>
                <a:path extrusionOk="0" h="135" w="201">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0"/>
            <p:cNvSpPr/>
            <p:nvPr/>
          </p:nvSpPr>
          <p:spPr>
            <a:xfrm>
              <a:off x="7745100" y="4571800"/>
              <a:ext cx="4175" cy="4175"/>
            </a:xfrm>
            <a:custGeom>
              <a:rect b="b" l="l" r="r" t="t"/>
              <a:pathLst>
                <a:path extrusionOk="0" h="167" w="167">
                  <a:moveTo>
                    <a:pt x="100" y="0"/>
                  </a:moveTo>
                  <a:cubicBezTo>
                    <a:pt x="0" y="0"/>
                    <a:pt x="0" y="167"/>
                    <a:pt x="100" y="167"/>
                  </a:cubicBezTo>
                  <a:cubicBezTo>
                    <a:pt x="167" y="167"/>
                    <a:pt x="167" y="33"/>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0"/>
            <p:cNvSpPr/>
            <p:nvPr/>
          </p:nvSpPr>
          <p:spPr>
            <a:xfrm>
              <a:off x="7663525" y="4519025"/>
              <a:ext cx="28075" cy="21325"/>
            </a:xfrm>
            <a:custGeom>
              <a:rect b="b" l="l" r="r" t="t"/>
              <a:pathLst>
                <a:path extrusionOk="0" h="853" w="1123">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0"/>
            <p:cNvSpPr/>
            <p:nvPr/>
          </p:nvSpPr>
          <p:spPr>
            <a:xfrm>
              <a:off x="7722575" y="4483175"/>
              <a:ext cx="6700" cy="27550"/>
            </a:xfrm>
            <a:custGeom>
              <a:rect b="b" l="l" r="r" t="t"/>
              <a:pathLst>
                <a:path extrusionOk="0" h="1102" w="268">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0"/>
            <p:cNvSpPr/>
            <p:nvPr/>
          </p:nvSpPr>
          <p:spPr>
            <a:xfrm>
              <a:off x="7665025" y="4475875"/>
              <a:ext cx="5050" cy="2525"/>
            </a:xfrm>
            <a:custGeom>
              <a:rect b="b" l="l" r="r" t="t"/>
              <a:pathLst>
                <a:path extrusionOk="0" h="101" w="202">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0"/>
            <p:cNvSpPr/>
            <p:nvPr/>
          </p:nvSpPr>
          <p:spPr>
            <a:xfrm>
              <a:off x="7699875" y="4433275"/>
              <a:ext cx="5850" cy="4000"/>
            </a:xfrm>
            <a:custGeom>
              <a:rect b="b" l="l" r="r" t="t"/>
              <a:pathLst>
                <a:path extrusionOk="0" h="160" w="234">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0"/>
            <p:cNvSpPr/>
            <p:nvPr/>
          </p:nvSpPr>
          <p:spPr>
            <a:xfrm>
              <a:off x="7635850" y="4444200"/>
              <a:ext cx="25875" cy="3350"/>
            </a:xfrm>
            <a:custGeom>
              <a:rect b="b" l="l" r="r" t="t"/>
              <a:pathLst>
                <a:path extrusionOk="0" h="134" w="1035">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0"/>
            <p:cNvSpPr/>
            <p:nvPr/>
          </p:nvSpPr>
          <p:spPr>
            <a:xfrm>
              <a:off x="7660025" y="4388525"/>
              <a:ext cx="3375" cy="22125"/>
            </a:xfrm>
            <a:custGeom>
              <a:rect b="b" l="l" r="r" t="t"/>
              <a:pathLst>
                <a:path extrusionOk="0" h="885" w="135">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0"/>
            <p:cNvSpPr/>
            <p:nvPr/>
          </p:nvSpPr>
          <p:spPr>
            <a:xfrm>
              <a:off x="7697550" y="4374575"/>
              <a:ext cx="4200" cy="18150"/>
            </a:xfrm>
            <a:custGeom>
              <a:rect b="b" l="l" r="r" t="t"/>
              <a:pathLst>
                <a:path extrusionOk="0" h="726" w="168">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20"/>
            <p:cNvSpPr/>
            <p:nvPr/>
          </p:nvSpPr>
          <p:spPr>
            <a:xfrm>
              <a:off x="7645500" y="4338900"/>
              <a:ext cx="25925" cy="17150"/>
            </a:xfrm>
            <a:custGeom>
              <a:rect b="b" l="l" r="r" t="t"/>
              <a:pathLst>
                <a:path extrusionOk="0" h="686" w="1037">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0"/>
            <p:cNvSpPr/>
            <p:nvPr/>
          </p:nvSpPr>
          <p:spPr>
            <a:xfrm>
              <a:off x="7679200" y="4317450"/>
              <a:ext cx="5050" cy="2525"/>
            </a:xfrm>
            <a:custGeom>
              <a:rect b="b" l="l" r="r" t="t"/>
              <a:pathLst>
                <a:path extrusionOk="0" h="101" w="202">
                  <a:moveTo>
                    <a:pt x="101" y="0"/>
                  </a:moveTo>
                  <a:cubicBezTo>
                    <a:pt x="1" y="0"/>
                    <a:pt x="1" y="100"/>
                    <a:pt x="101" y="100"/>
                  </a:cubicBezTo>
                  <a:cubicBezTo>
                    <a:pt x="201" y="100"/>
                    <a:pt x="201"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20"/>
            <p:cNvSpPr/>
            <p:nvPr/>
          </p:nvSpPr>
          <p:spPr>
            <a:xfrm>
              <a:off x="7647675" y="4293975"/>
              <a:ext cx="4875" cy="4300"/>
            </a:xfrm>
            <a:custGeom>
              <a:rect b="b" l="l" r="r" t="t"/>
              <a:pathLst>
                <a:path extrusionOk="0" h="172" w="195">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20"/>
            <p:cNvSpPr/>
            <p:nvPr/>
          </p:nvSpPr>
          <p:spPr>
            <a:xfrm>
              <a:off x="7686725" y="4257400"/>
              <a:ext cx="20875" cy="12525"/>
            </a:xfrm>
            <a:custGeom>
              <a:rect b="b" l="l" r="r" t="t"/>
              <a:pathLst>
                <a:path extrusionOk="0" h="501" w="835">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0"/>
            <p:cNvSpPr/>
            <p:nvPr/>
          </p:nvSpPr>
          <p:spPr>
            <a:xfrm>
              <a:off x="7658375" y="4215375"/>
              <a:ext cx="17025" cy="29050"/>
            </a:xfrm>
            <a:custGeom>
              <a:rect b="b" l="l" r="r" t="t"/>
              <a:pathLst>
                <a:path extrusionOk="0" h="1162" w="681">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20"/>
            <p:cNvSpPr/>
            <p:nvPr/>
          </p:nvSpPr>
          <p:spPr>
            <a:xfrm>
              <a:off x="7701950" y="4213700"/>
              <a:ext cx="4800" cy="3700"/>
            </a:xfrm>
            <a:custGeom>
              <a:rect b="b" l="l" r="r" t="t"/>
              <a:pathLst>
                <a:path extrusionOk="0" h="148" w="192">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0"/>
            <p:cNvSpPr/>
            <p:nvPr/>
          </p:nvSpPr>
          <p:spPr>
            <a:xfrm>
              <a:off x="7748425" y="4249800"/>
              <a:ext cx="4600" cy="4000"/>
            </a:xfrm>
            <a:custGeom>
              <a:rect b="b" l="l" r="r" t="t"/>
              <a:pathLst>
                <a:path extrusionOk="0" h="160" w="184">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0"/>
            <p:cNvSpPr/>
            <p:nvPr/>
          </p:nvSpPr>
          <p:spPr>
            <a:xfrm>
              <a:off x="7726025" y="4211300"/>
              <a:ext cx="37125" cy="24600"/>
            </a:xfrm>
            <a:custGeom>
              <a:rect b="b" l="l" r="r" t="t"/>
              <a:pathLst>
                <a:path extrusionOk="0" h="984" w="1485">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0"/>
            <p:cNvSpPr/>
            <p:nvPr/>
          </p:nvSpPr>
          <p:spPr>
            <a:xfrm>
              <a:off x="7777050" y="4192100"/>
              <a:ext cx="19775" cy="27575"/>
            </a:xfrm>
            <a:custGeom>
              <a:rect b="b" l="l" r="r" t="t"/>
              <a:pathLst>
                <a:path extrusionOk="0" h="1103" w="791">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20"/>
            <p:cNvSpPr/>
            <p:nvPr/>
          </p:nvSpPr>
          <p:spPr>
            <a:xfrm>
              <a:off x="7783450" y="4255725"/>
              <a:ext cx="5025" cy="3375"/>
            </a:xfrm>
            <a:custGeom>
              <a:rect b="b" l="l" r="r" t="t"/>
              <a:pathLst>
                <a:path extrusionOk="0" h="135" w="201">
                  <a:moveTo>
                    <a:pt x="101" y="1"/>
                  </a:moveTo>
                  <a:cubicBezTo>
                    <a:pt x="1" y="1"/>
                    <a:pt x="1" y="134"/>
                    <a:pt x="101" y="134"/>
                  </a:cubicBezTo>
                  <a:cubicBezTo>
                    <a:pt x="201" y="134"/>
                    <a:pt x="201"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0"/>
            <p:cNvSpPr/>
            <p:nvPr/>
          </p:nvSpPr>
          <p:spPr>
            <a:xfrm>
              <a:off x="7820150" y="4198175"/>
              <a:ext cx="3350" cy="3375"/>
            </a:xfrm>
            <a:custGeom>
              <a:rect b="b" l="l" r="r" t="t"/>
              <a:pathLst>
                <a:path extrusionOk="0" h="135" w="134">
                  <a:moveTo>
                    <a:pt x="67" y="1"/>
                  </a:moveTo>
                  <a:cubicBezTo>
                    <a:pt x="0" y="1"/>
                    <a:pt x="0" y="134"/>
                    <a:pt x="67" y="134"/>
                  </a:cubicBezTo>
                  <a:cubicBezTo>
                    <a:pt x="134" y="134"/>
                    <a:pt x="134" y="34"/>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0"/>
            <p:cNvSpPr/>
            <p:nvPr/>
          </p:nvSpPr>
          <p:spPr>
            <a:xfrm>
              <a:off x="7810150" y="4234875"/>
              <a:ext cx="24850" cy="27275"/>
            </a:xfrm>
            <a:custGeom>
              <a:rect b="b" l="l" r="r" t="t"/>
              <a:pathLst>
                <a:path extrusionOk="0" h="1091" w="994">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20"/>
            <p:cNvSpPr/>
            <p:nvPr/>
          </p:nvSpPr>
          <p:spPr>
            <a:xfrm>
              <a:off x="7852825" y="4216800"/>
              <a:ext cx="19675" cy="19175"/>
            </a:xfrm>
            <a:custGeom>
              <a:rect b="b" l="l" r="r" t="t"/>
              <a:pathLst>
                <a:path extrusionOk="0" h="767" w="787">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0"/>
            <p:cNvSpPr/>
            <p:nvPr/>
          </p:nvSpPr>
          <p:spPr>
            <a:xfrm>
              <a:off x="7856000" y="4180450"/>
              <a:ext cx="15550" cy="8600"/>
            </a:xfrm>
            <a:custGeom>
              <a:rect b="b" l="l" r="r" t="t"/>
              <a:pathLst>
                <a:path extrusionOk="0" h="344" w="622">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0"/>
            <p:cNvSpPr/>
            <p:nvPr/>
          </p:nvSpPr>
          <p:spPr>
            <a:xfrm>
              <a:off x="7889350" y="4235725"/>
              <a:ext cx="4200" cy="3350"/>
            </a:xfrm>
            <a:custGeom>
              <a:rect b="b" l="l" r="r" t="t"/>
              <a:pathLst>
                <a:path extrusionOk="0" h="134" w="168">
                  <a:moveTo>
                    <a:pt x="68" y="0"/>
                  </a:moveTo>
                  <a:cubicBezTo>
                    <a:pt x="1" y="0"/>
                    <a:pt x="1" y="133"/>
                    <a:pt x="68" y="133"/>
                  </a:cubicBezTo>
                  <a:cubicBezTo>
                    <a:pt x="168" y="133"/>
                    <a:pt x="168" y="0"/>
                    <a:pt x="6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20"/>
            <p:cNvSpPr/>
            <p:nvPr/>
          </p:nvSpPr>
          <p:spPr>
            <a:xfrm>
              <a:off x="7931900" y="4213925"/>
              <a:ext cx="5000" cy="3475"/>
            </a:xfrm>
            <a:custGeom>
              <a:rect b="b" l="l" r="r" t="t"/>
              <a:pathLst>
                <a:path extrusionOk="0" h="139" w="20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0"/>
            <p:cNvSpPr/>
            <p:nvPr/>
          </p:nvSpPr>
          <p:spPr>
            <a:xfrm>
              <a:off x="7941075" y="4137875"/>
              <a:ext cx="13075" cy="42850"/>
            </a:xfrm>
            <a:custGeom>
              <a:rect b="b" l="l" r="r" t="t"/>
              <a:pathLst>
                <a:path extrusionOk="0" h="1714" w="523">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20"/>
            <p:cNvSpPr/>
            <p:nvPr/>
          </p:nvSpPr>
          <p:spPr>
            <a:xfrm>
              <a:off x="7970250" y="4115425"/>
              <a:ext cx="5875" cy="28175"/>
            </a:xfrm>
            <a:custGeom>
              <a:rect b="b" l="l" r="r" t="t"/>
              <a:pathLst>
                <a:path extrusionOk="0" h="1127" w="235">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20"/>
            <p:cNvSpPr/>
            <p:nvPr/>
          </p:nvSpPr>
          <p:spPr>
            <a:xfrm>
              <a:off x="7915575" y="4111625"/>
              <a:ext cx="4675" cy="7450"/>
            </a:xfrm>
            <a:custGeom>
              <a:rect b="b" l="l" r="r" t="t"/>
              <a:pathLst>
                <a:path extrusionOk="0" h="298" w="187">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0"/>
            <p:cNvSpPr/>
            <p:nvPr/>
          </p:nvSpPr>
          <p:spPr>
            <a:xfrm>
              <a:off x="7948575" y="4089025"/>
              <a:ext cx="4200" cy="4725"/>
            </a:xfrm>
            <a:custGeom>
              <a:rect b="b" l="l" r="r" t="t"/>
              <a:pathLst>
                <a:path extrusionOk="0" h="189" w="168">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0"/>
            <p:cNvSpPr/>
            <p:nvPr/>
          </p:nvSpPr>
          <p:spPr>
            <a:xfrm>
              <a:off x="7923100" y="4054200"/>
              <a:ext cx="13525" cy="9975"/>
            </a:xfrm>
            <a:custGeom>
              <a:rect b="b" l="l" r="r" t="t"/>
              <a:pathLst>
                <a:path extrusionOk="0" h="399" w="541">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20"/>
            <p:cNvSpPr/>
            <p:nvPr/>
          </p:nvSpPr>
          <p:spPr>
            <a:xfrm>
              <a:off x="7970250" y="4028075"/>
              <a:ext cx="7525" cy="3350"/>
            </a:xfrm>
            <a:custGeom>
              <a:rect b="b" l="l" r="r" t="t"/>
              <a:pathLst>
                <a:path extrusionOk="0" h="134" w="301">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0"/>
            <p:cNvSpPr/>
            <p:nvPr/>
          </p:nvSpPr>
          <p:spPr>
            <a:xfrm>
              <a:off x="7928550" y="4006375"/>
              <a:ext cx="25050" cy="9200"/>
            </a:xfrm>
            <a:custGeom>
              <a:rect b="b" l="l" r="r" t="t"/>
              <a:pathLst>
                <a:path extrusionOk="0" h="368" w="1002">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20"/>
            <p:cNvSpPr/>
            <p:nvPr/>
          </p:nvSpPr>
          <p:spPr>
            <a:xfrm>
              <a:off x="7966125" y="3992875"/>
              <a:ext cx="7500" cy="1850"/>
            </a:xfrm>
            <a:custGeom>
              <a:rect b="b" l="l" r="r" t="t"/>
              <a:pathLst>
                <a:path extrusionOk="0" h="74" w="30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20"/>
            <p:cNvSpPr/>
            <p:nvPr/>
          </p:nvSpPr>
          <p:spPr>
            <a:xfrm>
              <a:off x="7965250" y="4056425"/>
              <a:ext cx="2525" cy="2525"/>
            </a:xfrm>
            <a:custGeom>
              <a:rect b="b" l="l" r="r" t="t"/>
              <a:pathLst>
                <a:path extrusionOk="0" h="101" w="101">
                  <a:moveTo>
                    <a:pt x="34" y="0"/>
                  </a:moveTo>
                  <a:cubicBezTo>
                    <a:pt x="0" y="0"/>
                    <a:pt x="0" y="100"/>
                    <a:pt x="34" y="100"/>
                  </a:cubicBezTo>
                  <a:cubicBezTo>
                    <a:pt x="101" y="100"/>
                    <a:pt x="101"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0"/>
            <p:cNvSpPr/>
            <p:nvPr/>
          </p:nvSpPr>
          <p:spPr>
            <a:xfrm>
              <a:off x="7322300" y="4403850"/>
              <a:ext cx="13350" cy="51550"/>
            </a:xfrm>
            <a:custGeom>
              <a:rect b="b" l="l" r="r" t="t"/>
              <a:pathLst>
                <a:path extrusionOk="0" h="2062" w="534">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20"/>
            <p:cNvSpPr/>
            <p:nvPr/>
          </p:nvSpPr>
          <p:spPr>
            <a:xfrm>
              <a:off x="7365650" y="4417500"/>
              <a:ext cx="4200" cy="2525"/>
            </a:xfrm>
            <a:custGeom>
              <a:rect b="b" l="l" r="r" t="t"/>
              <a:pathLst>
                <a:path extrusionOk="0" h="101" w="168">
                  <a:moveTo>
                    <a:pt x="101" y="1"/>
                  </a:moveTo>
                  <a:cubicBezTo>
                    <a:pt x="1" y="1"/>
                    <a:pt x="1" y="101"/>
                    <a:pt x="101" y="101"/>
                  </a:cubicBezTo>
                  <a:cubicBezTo>
                    <a:pt x="167" y="101"/>
                    <a:pt x="167"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20"/>
            <p:cNvSpPr/>
            <p:nvPr/>
          </p:nvSpPr>
          <p:spPr>
            <a:xfrm>
              <a:off x="7359200" y="4373825"/>
              <a:ext cx="16475" cy="21900"/>
            </a:xfrm>
            <a:custGeom>
              <a:rect b="b" l="l" r="r" t="t"/>
              <a:pathLst>
                <a:path extrusionOk="0" h="876" w="659">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0"/>
            <p:cNvSpPr/>
            <p:nvPr/>
          </p:nvSpPr>
          <p:spPr>
            <a:xfrm>
              <a:off x="7336925" y="4476500"/>
              <a:ext cx="25925" cy="22250"/>
            </a:xfrm>
            <a:custGeom>
              <a:rect b="b" l="l" r="r" t="t"/>
              <a:pathLst>
                <a:path extrusionOk="0" h="890" w="1037">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20"/>
            <p:cNvSpPr/>
            <p:nvPr/>
          </p:nvSpPr>
          <p:spPr>
            <a:xfrm>
              <a:off x="7300600" y="4501750"/>
              <a:ext cx="3375" cy="3350"/>
            </a:xfrm>
            <a:custGeom>
              <a:rect b="b" l="l" r="r" t="t"/>
              <a:pathLst>
                <a:path extrusionOk="0" h="134" w="135">
                  <a:moveTo>
                    <a:pt x="68" y="0"/>
                  </a:moveTo>
                  <a:cubicBezTo>
                    <a:pt x="1" y="0"/>
                    <a:pt x="1" y="133"/>
                    <a:pt x="68" y="133"/>
                  </a:cubicBezTo>
                  <a:cubicBezTo>
                    <a:pt x="134" y="133"/>
                    <a:pt x="134" y="0"/>
                    <a:pt x="6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20"/>
            <p:cNvSpPr/>
            <p:nvPr/>
          </p:nvSpPr>
          <p:spPr>
            <a:xfrm>
              <a:off x="7316450" y="4546350"/>
              <a:ext cx="5025" cy="5875"/>
            </a:xfrm>
            <a:custGeom>
              <a:rect b="b" l="l" r="r" t="t"/>
              <a:pathLst>
                <a:path extrusionOk="0" h="235" w="201">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0"/>
            <p:cNvSpPr/>
            <p:nvPr/>
          </p:nvSpPr>
          <p:spPr>
            <a:xfrm>
              <a:off x="7271725" y="4567550"/>
              <a:ext cx="15750" cy="13650"/>
            </a:xfrm>
            <a:custGeom>
              <a:rect b="b" l="l" r="r" t="t"/>
              <a:pathLst>
                <a:path extrusionOk="0" h="546" w="63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20"/>
            <p:cNvSpPr/>
            <p:nvPr/>
          </p:nvSpPr>
          <p:spPr>
            <a:xfrm>
              <a:off x="7289775" y="4610150"/>
              <a:ext cx="4175" cy="4200"/>
            </a:xfrm>
            <a:custGeom>
              <a:rect b="b" l="l" r="r" t="t"/>
              <a:pathLst>
                <a:path extrusionOk="0" h="168" w="167">
                  <a:moveTo>
                    <a:pt x="100" y="0"/>
                  </a:moveTo>
                  <a:cubicBezTo>
                    <a:pt x="0" y="0"/>
                    <a:pt x="0" y="167"/>
                    <a:pt x="100" y="167"/>
                  </a:cubicBezTo>
                  <a:cubicBezTo>
                    <a:pt x="167" y="167"/>
                    <a:pt x="167" y="34"/>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20"/>
            <p:cNvSpPr/>
            <p:nvPr/>
          </p:nvSpPr>
          <p:spPr>
            <a:xfrm>
              <a:off x="7247475" y="4632000"/>
              <a:ext cx="17075" cy="32700"/>
            </a:xfrm>
            <a:custGeom>
              <a:rect b="b" l="l" r="r" t="t"/>
              <a:pathLst>
                <a:path extrusionOk="0" h="1308" w="683">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0"/>
            <p:cNvSpPr/>
            <p:nvPr/>
          </p:nvSpPr>
          <p:spPr>
            <a:xfrm>
              <a:off x="7273000" y="4697475"/>
              <a:ext cx="7450" cy="4975"/>
            </a:xfrm>
            <a:custGeom>
              <a:rect b="b" l="l" r="r" t="t"/>
              <a:pathLst>
                <a:path extrusionOk="0" h="199" w="298">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20"/>
            <p:cNvSpPr/>
            <p:nvPr/>
          </p:nvSpPr>
          <p:spPr>
            <a:xfrm>
              <a:off x="7233900" y="4714400"/>
              <a:ext cx="6700" cy="3350"/>
            </a:xfrm>
            <a:custGeom>
              <a:rect b="b" l="l" r="r" t="t"/>
              <a:pathLst>
                <a:path extrusionOk="0" h="134" w="268">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20"/>
            <p:cNvSpPr/>
            <p:nvPr/>
          </p:nvSpPr>
          <p:spPr>
            <a:xfrm>
              <a:off x="7371500" y="4342675"/>
              <a:ext cx="2525" cy="4175"/>
            </a:xfrm>
            <a:custGeom>
              <a:rect b="b" l="l" r="r" t="t"/>
              <a:pathLst>
                <a:path extrusionOk="0" h="167" w="101">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0"/>
            <p:cNvSpPr/>
            <p:nvPr/>
          </p:nvSpPr>
          <p:spPr>
            <a:xfrm>
              <a:off x="7377325" y="4285750"/>
              <a:ext cx="7525" cy="3350"/>
            </a:xfrm>
            <a:custGeom>
              <a:rect b="b" l="l" r="r" t="t"/>
              <a:pathLst>
                <a:path extrusionOk="0" h="134" w="301">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20"/>
            <p:cNvSpPr/>
            <p:nvPr/>
          </p:nvSpPr>
          <p:spPr>
            <a:xfrm>
              <a:off x="7405675" y="4221950"/>
              <a:ext cx="7550" cy="41100"/>
            </a:xfrm>
            <a:custGeom>
              <a:rect b="b" l="l" r="r" t="t"/>
              <a:pathLst>
                <a:path extrusionOk="0" h="1644" w="302">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20"/>
            <p:cNvSpPr/>
            <p:nvPr/>
          </p:nvSpPr>
          <p:spPr>
            <a:xfrm>
              <a:off x="7454875" y="4204850"/>
              <a:ext cx="2525" cy="2525"/>
            </a:xfrm>
            <a:custGeom>
              <a:rect b="b" l="l" r="r" t="t"/>
              <a:pathLst>
                <a:path extrusionOk="0" h="101" w="101">
                  <a:moveTo>
                    <a:pt x="34" y="1"/>
                  </a:moveTo>
                  <a:cubicBezTo>
                    <a:pt x="1" y="34"/>
                    <a:pt x="1" y="101"/>
                    <a:pt x="34" y="101"/>
                  </a:cubicBezTo>
                  <a:cubicBezTo>
                    <a:pt x="101" y="101"/>
                    <a:pt x="101"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0"/>
            <p:cNvSpPr/>
            <p:nvPr/>
          </p:nvSpPr>
          <p:spPr>
            <a:xfrm>
              <a:off x="7419850" y="4176925"/>
              <a:ext cx="6300" cy="26075"/>
            </a:xfrm>
            <a:custGeom>
              <a:rect b="b" l="l" r="r" t="t"/>
              <a:pathLst>
                <a:path extrusionOk="0" h="1043" w="252">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20"/>
            <p:cNvSpPr/>
            <p:nvPr/>
          </p:nvSpPr>
          <p:spPr>
            <a:xfrm>
              <a:off x="7448225" y="4153150"/>
              <a:ext cx="3775" cy="4000"/>
            </a:xfrm>
            <a:custGeom>
              <a:rect b="b" l="l" r="r" t="t"/>
              <a:pathLst>
                <a:path extrusionOk="0" h="160" w="151">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20"/>
            <p:cNvSpPr/>
            <p:nvPr/>
          </p:nvSpPr>
          <p:spPr>
            <a:xfrm>
              <a:off x="7374225" y="4148975"/>
              <a:ext cx="23975" cy="18550"/>
            </a:xfrm>
            <a:custGeom>
              <a:rect b="b" l="l" r="r" t="t"/>
              <a:pathLst>
                <a:path extrusionOk="0" h="742" w="959">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0"/>
            <p:cNvSpPr/>
            <p:nvPr/>
          </p:nvSpPr>
          <p:spPr>
            <a:xfrm>
              <a:off x="7374000" y="4115625"/>
              <a:ext cx="4200" cy="3375"/>
            </a:xfrm>
            <a:custGeom>
              <a:rect b="b" l="l" r="r" t="t"/>
              <a:pathLst>
                <a:path extrusionOk="0" h="135" w="168">
                  <a:moveTo>
                    <a:pt x="100" y="1"/>
                  </a:moveTo>
                  <a:cubicBezTo>
                    <a:pt x="67" y="1"/>
                    <a:pt x="0" y="134"/>
                    <a:pt x="100" y="134"/>
                  </a:cubicBezTo>
                  <a:cubicBezTo>
                    <a:pt x="167" y="134"/>
                    <a:pt x="16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20"/>
            <p:cNvSpPr/>
            <p:nvPr/>
          </p:nvSpPr>
          <p:spPr>
            <a:xfrm>
              <a:off x="7347300" y="4077475"/>
              <a:ext cx="10875" cy="31825"/>
            </a:xfrm>
            <a:custGeom>
              <a:rect b="b" l="l" r="r" t="t"/>
              <a:pathLst>
                <a:path extrusionOk="0" h="1273" w="435">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20"/>
            <p:cNvSpPr/>
            <p:nvPr/>
          </p:nvSpPr>
          <p:spPr>
            <a:xfrm>
              <a:off x="7394000" y="4114800"/>
              <a:ext cx="4200" cy="3350"/>
            </a:xfrm>
            <a:custGeom>
              <a:rect b="b" l="l" r="r" t="t"/>
              <a:pathLst>
                <a:path extrusionOk="0" h="134" w="168">
                  <a:moveTo>
                    <a:pt x="101" y="0"/>
                  </a:moveTo>
                  <a:cubicBezTo>
                    <a:pt x="1" y="0"/>
                    <a:pt x="1" y="134"/>
                    <a:pt x="101" y="134"/>
                  </a:cubicBezTo>
                  <a:cubicBezTo>
                    <a:pt x="168" y="134"/>
                    <a:pt x="168"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20"/>
            <p:cNvSpPr/>
            <p:nvPr/>
          </p:nvSpPr>
          <p:spPr>
            <a:xfrm>
              <a:off x="7323950" y="4113950"/>
              <a:ext cx="28825" cy="18950"/>
            </a:xfrm>
            <a:custGeom>
              <a:rect b="b" l="l" r="r" t="t"/>
              <a:pathLst>
                <a:path extrusionOk="0" h="758" w="1153">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20"/>
            <p:cNvSpPr/>
            <p:nvPr/>
          </p:nvSpPr>
          <p:spPr>
            <a:xfrm>
              <a:off x="7305600" y="4088525"/>
              <a:ext cx="3375" cy="3975"/>
            </a:xfrm>
            <a:custGeom>
              <a:rect b="b" l="l" r="r" t="t"/>
              <a:pathLst>
                <a:path extrusionOk="0" h="159" w="135">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20"/>
            <p:cNvSpPr/>
            <p:nvPr/>
          </p:nvSpPr>
          <p:spPr>
            <a:xfrm>
              <a:off x="7343150" y="406475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20"/>
            <p:cNvSpPr/>
            <p:nvPr/>
          </p:nvSpPr>
          <p:spPr>
            <a:xfrm>
              <a:off x="7315625" y="4056750"/>
              <a:ext cx="5850" cy="25325"/>
            </a:xfrm>
            <a:custGeom>
              <a:rect b="b" l="l" r="r" t="t"/>
              <a:pathLst>
                <a:path extrusionOk="0" h="1013" w="234">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20"/>
            <p:cNvSpPr/>
            <p:nvPr/>
          </p:nvSpPr>
          <p:spPr>
            <a:xfrm>
              <a:off x="7267475" y="4084650"/>
              <a:ext cx="5650" cy="3475"/>
            </a:xfrm>
            <a:custGeom>
              <a:rect b="b" l="l" r="r" t="t"/>
              <a:pathLst>
                <a:path extrusionOk="0" h="139" w="226">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20"/>
            <p:cNvSpPr/>
            <p:nvPr/>
          </p:nvSpPr>
          <p:spPr>
            <a:xfrm>
              <a:off x="7240575" y="4027575"/>
              <a:ext cx="20625" cy="40900"/>
            </a:xfrm>
            <a:custGeom>
              <a:rect b="b" l="l" r="r" t="t"/>
              <a:pathLst>
                <a:path extrusionOk="0" h="1636" w="825">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20"/>
            <p:cNvSpPr/>
            <p:nvPr/>
          </p:nvSpPr>
          <p:spPr>
            <a:xfrm>
              <a:off x="7257150" y="3990375"/>
              <a:ext cx="29200" cy="35900"/>
            </a:xfrm>
            <a:custGeom>
              <a:rect b="b" l="l" r="r" t="t"/>
              <a:pathLst>
                <a:path extrusionOk="0" h="1436" w="1168">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20"/>
            <p:cNvSpPr/>
            <p:nvPr/>
          </p:nvSpPr>
          <p:spPr>
            <a:xfrm>
              <a:off x="7243475" y="3984275"/>
              <a:ext cx="3775" cy="4000"/>
            </a:xfrm>
            <a:custGeom>
              <a:rect b="b" l="l" r="r" t="t"/>
              <a:pathLst>
                <a:path extrusionOk="0" h="160" w="151">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20"/>
            <p:cNvSpPr/>
            <p:nvPr/>
          </p:nvSpPr>
          <p:spPr>
            <a:xfrm>
              <a:off x="7298100" y="3989700"/>
              <a:ext cx="4200" cy="3375"/>
            </a:xfrm>
            <a:custGeom>
              <a:rect b="b" l="l" r="r" t="t"/>
              <a:pathLst>
                <a:path extrusionOk="0" h="135" w="168">
                  <a:moveTo>
                    <a:pt x="101" y="1"/>
                  </a:moveTo>
                  <a:cubicBezTo>
                    <a:pt x="1" y="1"/>
                    <a:pt x="1" y="134"/>
                    <a:pt x="101" y="134"/>
                  </a:cubicBezTo>
                  <a:cubicBezTo>
                    <a:pt x="168" y="134"/>
                    <a:pt x="168"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20"/>
            <p:cNvSpPr/>
            <p:nvPr/>
          </p:nvSpPr>
          <p:spPr>
            <a:xfrm>
              <a:off x="7265975" y="3954125"/>
              <a:ext cx="20475" cy="22425"/>
            </a:xfrm>
            <a:custGeom>
              <a:rect b="b" l="l" r="r" t="t"/>
              <a:pathLst>
                <a:path extrusionOk="0" h="897" w="819">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20"/>
            <p:cNvSpPr/>
            <p:nvPr/>
          </p:nvSpPr>
          <p:spPr>
            <a:xfrm>
              <a:off x="7288925" y="3940300"/>
              <a:ext cx="2525" cy="5650"/>
            </a:xfrm>
            <a:custGeom>
              <a:rect b="b" l="l" r="r" t="t"/>
              <a:pathLst>
                <a:path extrusionOk="0" h="226" w="101">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20"/>
            <p:cNvSpPr/>
            <p:nvPr/>
          </p:nvSpPr>
          <p:spPr>
            <a:xfrm>
              <a:off x="7243900" y="3926325"/>
              <a:ext cx="6700" cy="4200"/>
            </a:xfrm>
            <a:custGeom>
              <a:rect b="b" l="l" r="r" t="t"/>
              <a:pathLst>
                <a:path extrusionOk="0" h="168" w="268">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20"/>
            <p:cNvSpPr/>
            <p:nvPr/>
          </p:nvSpPr>
          <p:spPr>
            <a:xfrm>
              <a:off x="7272250" y="3883800"/>
              <a:ext cx="2525" cy="1700"/>
            </a:xfrm>
            <a:custGeom>
              <a:rect b="b" l="l" r="r" t="t"/>
              <a:pathLst>
                <a:path extrusionOk="0" h="68" w="101">
                  <a:moveTo>
                    <a:pt x="34" y="0"/>
                  </a:moveTo>
                  <a:cubicBezTo>
                    <a:pt x="1" y="0"/>
                    <a:pt x="1" y="67"/>
                    <a:pt x="34" y="67"/>
                  </a:cubicBezTo>
                  <a:cubicBezTo>
                    <a:pt x="67" y="67"/>
                    <a:pt x="101"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20"/>
            <p:cNvSpPr/>
            <p:nvPr/>
          </p:nvSpPr>
          <p:spPr>
            <a:xfrm>
              <a:off x="7271525" y="3902675"/>
              <a:ext cx="25775" cy="27175"/>
            </a:xfrm>
            <a:custGeom>
              <a:rect b="b" l="l" r="r" t="t"/>
              <a:pathLst>
                <a:path extrusionOk="0" h="1087" w="1031">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20"/>
            <p:cNvSpPr/>
            <p:nvPr/>
          </p:nvSpPr>
          <p:spPr>
            <a:xfrm>
              <a:off x="7250825" y="3899400"/>
              <a:ext cx="14775" cy="17950"/>
            </a:xfrm>
            <a:custGeom>
              <a:rect b="b" l="l" r="r" t="t"/>
              <a:pathLst>
                <a:path extrusionOk="0" h="718" w="591">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20"/>
            <p:cNvSpPr/>
            <p:nvPr/>
          </p:nvSpPr>
          <p:spPr>
            <a:xfrm>
              <a:off x="7401725" y="4683675"/>
              <a:ext cx="30675" cy="55250"/>
            </a:xfrm>
            <a:custGeom>
              <a:rect b="b" l="l" r="r" t="t"/>
              <a:pathLst>
                <a:path extrusionOk="0" h="2210" w="1227">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20"/>
            <p:cNvSpPr/>
            <p:nvPr/>
          </p:nvSpPr>
          <p:spPr>
            <a:xfrm>
              <a:off x="7447375" y="4706050"/>
              <a:ext cx="4200" cy="3350"/>
            </a:xfrm>
            <a:custGeom>
              <a:rect b="b" l="l" r="r" t="t"/>
              <a:pathLst>
                <a:path extrusionOk="0" h="134" w="168">
                  <a:moveTo>
                    <a:pt x="67" y="1"/>
                  </a:moveTo>
                  <a:cubicBezTo>
                    <a:pt x="1" y="34"/>
                    <a:pt x="1"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20"/>
            <p:cNvSpPr/>
            <p:nvPr/>
          </p:nvSpPr>
          <p:spPr>
            <a:xfrm>
              <a:off x="7394900" y="4651675"/>
              <a:ext cx="6650" cy="1875"/>
            </a:xfrm>
            <a:custGeom>
              <a:rect b="b" l="l" r="r" t="t"/>
              <a:pathLst>
                <a:path extrusionOk="0" h="75" w="266">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20"/>
            <p:cNvSpPr/>
            <p:nvPr/>
          </p:nvSpPr>
          <p:spPr>
            <a:xfrm>
              <a:off x="7419275" y="4635650"/>
              <a:ext cx="24650" cy="20600"/>
            </a:xfrm>
            <a:custGeom>
              <a:rect b="b" l="l" r="r" t="t"/>
              <a:pathLst>
                <a:path extrusionOk="0" h="824" w="986">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20"/>
            <p:cNvSpPr/>
            <p:nvPr/>
          </p:nvSpPr>
          <p:spPr>
            <a:xfrm>
              <a:off x="7453225" y="4592625"/>
              <a:ext cx="3350" cy="1700"/>
            </a:xfrm>
            <a:custGeom>
              <a:rect b="b" l="l" r="r" t="t"/>
              <a:pathLst>
                <a:path extrusionOk="0" h="68" w="134">
                  <a:moveTo>
                    <a:pt x="100" y="1"/>
                  </a:moveTo>
                  <a:cubicBezTo>
                    <a:pt x="0" y="34"/>
                    <a:pt x="0" y="68"/>
                    <a:pt x="100" y="68"/>
                  </a:cubicBezTo>
                  <a:cubicBezTo>
                    <a:pt x="134" y="68"/>
                    <a:pt x="134"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20"/>
            <p:cNvSpPr/>
            <p:nvPr/>
          </p:nvSpPr>
          <p:spPr>
            <a:xfrm>
              <a:off x="7398200" y="4598350"/>
              <a:ext cx="5000" cy="2650"/>
            </a:xfrm>
            <a:custGeom>
              <a:rect b="b" l="l" r="r" t="t"/>
              <a:pathLst>
                <a:path extrusionOk="0" h="106" w="20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0"/>
            <p:cNvSpPr/>
            <p:nvPr/>
          </p:nvSpPr>
          <p:spPr>
            <a:xfrm>
              <a:off x="7423200" y="4555100"/>
              <a:ext cx="11700" cy="28050"/>
            </a:xfrm>
            <a:custGeom>
              <a:rect b="b" l="l" r="r" t="t"/>
              <a:pathLst>
                <a:path extrusionOk="0" h="1122" w="468">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20"/>
            <p:cNvSpPr/>
            <p:nvPr/>
          </p:nvSpPr>
          <p:spPr>
            <a:xfrm>
              <a:off x="7475725" y="4547175"/>
              <a:ext cx="2525" cy="4750"/>
            </a:xfrm>
            <a:custGeom>
              <a:rect b="b" l="l" r="r" t="t"/>
              <a:pathLst>
                <a:path extrusionOk="0" h="190" w="101">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20"/>
            <p:cNvSpPr/>
            <p:nvPr/>
          </p:nvSpPr>
          <p:spPr>
            <a:xfrm>
              <a:off x="7468450" y="4624150"/>
              <a:ext cx="20650" cy="22200"/>
            </a:xfrm>
            <a:custGeom>
              <a:rect b="b" l="l" r="r" t="t"/>
              <a:pathLst>
                <a:path extrusionOk="0" h="888" w="826">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20"/>
            <p:cNvSpPr/>
            <p:nvPr/>
          </p:nvSpPr>
          <p:spPr>
            <a:xfrm>
              <a:off x="7457150" y="4681525"/>
              <a:ext cx="36950" cy="43450"/>
            </a:xfrm>
            <a:custGeom>
              <a:rect b="b" l="l" r="r" t="t"/>
              <a:pathLst>
                <a:path extrusionOk="0" h="1738" w="1478">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20"/>
            <p:cNvSpPr/>
            <p:nvPr/>
          </p:nvSpPr>
          <p:spPr>
            <a:xfrm>
              <a:off x="7464900" y="4795275"/>
              <a:ext cx="4175" cy="3375"/>
            </a:xfrm>
            <a:custGeom>
              <a:rect b="b" l="l" r="r" t="t"/>
              <a:pathLst>
                <a:path extrusionOk="0" h="135" w="167">
                  <a:moveTo>
                    <a:pt x="100" y="1"/>
                  </a:moveTo>
                  <a:cubicBezTo>
                    <a:pt x="0" y="1"/>
                    <a:pt x="0" y="134"/>
                    <a:pt x="100" y="134"/>
                  </a:cubicBezTo>
                  <a:cubicBezTo>
                    <a:pt x="167" y="134"/>
                    <a:pt x="16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20"/>
            <p:cNvSpPr/>
            <p:nvPr/>
          </p:nvSpPr>
          <p:spPr>
            <a:xfrm>
              <a:off x="7435700" y="4765125"/>
              <a:ext cx="7525" cy="46650"/>
            </a:xfrm>
            <a:custGeom>
              <a:rect b="b" l="l" r="r" t="t"/>
              <a:pathLst>
                <a:path extrusionOk="0" h="1866" w="301">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0"/>
            <p:cNvSpPr/>
            <p:nvPr/>
          </p:nvSpPr>
          <p:spPr>
            <a:xfrm>
              <a:off x="7387325" y="4796950"/>
              <a:ext cx="5050" cy="2525"/>
            </a:xfrm>
            <a:custGeom>
              <a:rect b="b" l="l" r="r" t="t"/>
              <a:pathLst>
                <a:path extrusionOk="0" h="101" w="202">
                  <a:moveTo>
                    <a:pt x="101" y="0"/>
                  </a:moveTo>
                  <a:cubicBezTo>
                    <a:pt x="1" y="0"/>
                    <a:pt x="1" y="101"/>
                    <a:pt x="101" y="101"/>
                  </a:cubicBezTo>
                  <a:cubicBezTo>
                    <a:pt x="201" y="101"/>
                    <a:pt x="201"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20"/>
            <p:cNvSpPr/>
            <p:nvPr/>
          </p:nvSpPr>
          <p:spPr>
            <a:xfrm>
              <a:off x="7397350" y="4767750"/>
              <a:ext cx="2525" cy="2550"/>
            </a:xfrm>
            <a:custGeom>
              <a:rect b="b" l="l" r="r" t="t"/>
              <a:pathLst>
                <a:path extrusionOk="0" h="102" w="101">
                  <a:moveTo>
                    <a:pt x="34" y="1"/>
                  </a:moveTo>
                  <a:cubicBezTo>
                    <a:pt x="0" y="1"/>
                    <a:pt x="0" y="101"/>
                    <a:pt x="34" y="101"/>
                  </a:cubicBezTo>
                  <a:cubicBezTo>
                    <a:pt x="100" y="101"/>
                    <a:pt x="100"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20"/>
            <p:cNvSpPr/>
            <p:nvPr/>
          </p:nvSpPr>
          <p:spPr>
            <a:xfrm>
              <a:off x="7400725" y="4850750"/>
              <a:ext cx="4150" cy="2925"/>
            </a:xfrm>
            <a:custGeom>
              <a:rect b="b" l="l" r="r" t="t"/>
              <a:pathLst>
                <a:path extrusionOk="0" h="117" w="166">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0"/>
            <p:cNvSpPr/>
            <p:nvPr/>
          </p:nvSpPr>
          <p:spPr>
            <a:xfrm>
              <a:off x="7406525" y="4843650"/>
              <a:ext cx="39200" cy="23250"/>
            </a:xfrm>
            <a:custGeom>
              <a:rect b="b" l="l" r="r" t="t"/>
              <a:pathLst>
                <a:path extrusionOk="0" h="930" w="1568">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20"/>
            <p:cNvSpPr/>
            <p:nvPr/>
          </p:nvSpPr>
          <p:spPr>
            <a:xfrm>
              <a:off x="7420175" y="4891025"/>
              <a:ext cx="28775" cy="20425"/>
            </a:xfrm>
            <a:custGeom>
              <a:rect b="b" l="l" r="r" t="t"/>
              <a:pathLst>
                <a:path extrusionOk="0" h="817" w="1151">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20"/>
            <p:cNvSpPr/>
            <p:nvPr/>
          </p:nvSpPr>
          <p:spPr>
            <a:xfrm>
              <a:off x="7476575" y="4851875"/>
              <a:ext cx="4175" cy="3475"/>
            </a:xfrm>
            <a:custGeom>
              <a:rect b="b" l="l" r="r" t="t"/>
              <a:pathLst>
                <a:path extrusionOk="0" h="139" w="167">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0"/>
            <p:cNvSpPr/>
            <p:nvPr/>
          </p:nvSpPr>
          <p:spPr>
            <a:xfrm>
              <a:off x="7458000" y="4935900"/>
              <a:ext cx="6750" cy="4725"/>
            </a:xfrm>
            <a:custGeom>
              <a:rect b="b" l="l" r="r" t="t"/>
              <a:pathLst>
                <a:path extrusionOk="0" h="189" w="27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20"/>
            <p:cNvSpPr/>
            <p:nvPr/>
          </p:nvSpPr>
          <p:spPr>
            <a:xfrm>
              <a:off x="7497425" y="4902450"/>
              <a:ext cx="5850" cy="49000"/>
            </a:xfrm>
            <a:custGeom>
              <a:rect b="b" l="l" r="r" t="t"/>
              <a:pathLst>
                <a:path extrusionOk="0" h="1960" w="234">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20"/>
            <p:cNvSpPr/>
            <p:nvPr/>
          </p:nvSpPr>
          <p:spPr>
            <a:xfrm>
              <a:off x="7463375" y="4910125"/>
              <a:ext cx="10325" cy="6650"/>
            </a:xfrm>
            <a:custGeom>
              <a:rect b="b" l="l" r="r" t="t"/>
              <a:pathLst>
                <a:path extrusionOk="0" h="266" w="413">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20"/>
            <p:cNvSpPr/>
            <p:nvPr/>
          </p:nvSpPr>
          <p:spPr>
            <a:xfrm>
              <a:off x="7531600" y="4945400"/>
              <a:ext cx="4200" cy="3350"/>
            </a:xfrm>
            <a:custGeom>
              <a:rect b="b" l="l" r="r" t="t"/>
              <a:pathLst>
                <a:path extrusionOk="0" h="134" w="168">
                  <a:moveTo>
                    <a:pt x="67" y="0"/>
                  </a:moveTo>
                  <a:cubicBezTo>
                    <a:pt x="1" y="0"/>
                    <a:pt x="1" y="133"/>
                    <a:pt x="67" y="133"/>
                  </a:cubicBezTo>
                  <a:cubicBezTo>
                    <a:pt x="168" y="133"/>
                    <a:pt x="168"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20"/>
            <p:cNvSpPr/>
            <p:nvPr/>
          </p:nvSpPr>
          <p:spPr>
            <a:xfrm>
              <a:off x="7490175" y="4981375"/>
              <a:ext cx="25450" cy="21800"/>
            </a:xfrm>
            <a:custGeom>
              <a:rect b="b" l="l" r="r" t="t"/>
              <a:pathLst>
                <a:path extrusionOk="0" h="872" w="1018">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20"/>
            <p:cNvSpPr/>
            <p:nvPr/>
          </p:nvSpPr>
          <p:spPr>
            <a:xfrm>
              <a:off x="7543700" y="4985000"/>
              <a:ext cx="3775" cy="5025"/>
            </a:xfrm>
            <a:custGeom>
              <a:rect b="b" l="l" r="r" t="t"/>
              <a:pathLst>
                <a:path extrusionOk="0" h="201" w="151">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20"/>
            <p:cNvSpPr/>
            <p:nvPr/>
          </p:nvSpPr>
          <p:spPr>
            <a:xfrm>
              <a:off x="7531600" y="5041600"/>
              <a:ext cx="4200" cy="5750"/>
            </a:xfrm>
            <a:custGeom>
              <a:rect b="b" l="l" r="r" t="t"/>
              <a:pathLst>
                <a:path extrusionOk="0" h="230" w="168">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20"/>
            <p:cNvSpPr/>
            <p:nvPr/>
          </p:nvSpPr>
          <p:spPr>
            <a:xfrm>
              <a:off x="7535775" y="5022950"/>
              <a:ext cx="36725" cy="18375"/>
            </a:xfrm>
            <a:custGeom>
              <a:rect b="b" l="l" r="r" t="t"/>
              <a:pathLst>
                <a:path extrusionOk="0" h="735" w="1469">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20"/>
            <p:cNvSpPr/>
            <p:nvPr/>
          </p:nvSpPr>
          <p:spPr>
            <a:xfrm>
              <a:off x="7599150" y="5012100"/>
              <a:ext cx="6650" cy="3525"/>
            </a:xfrm>
            <a:custGeom>
              <a:rect b="b" l="l" r="r" t="t"/>
              <a:pathLst>
                <a:path extrusionOk="0" h="141" w="266">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0"/>
            <p:cNvSpPr/>
            <p:nvPr/>
          </p:nvSpPr>
          <p:spPr>
            <a:xfrm>
              <a:off x="7564975" y="5086950"/>
              <a:ext cx="4175" cy="5450"/>
            </a:xfrm>
            <a:custGeom>
              <a:rect b="b" l="l" r="r" t="t"/>
              <a:pathLst>
                <a:path extrusionOk="0" h="218" w="167">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20"/>
            <p:cNvSpPr/>
            <p:nvPr/>
          </p:nvSpPr>
          <p:spPr>
            <a:xfrm>
              <a:off x="7605825" y="5052425"/>
              <a:ext cx="8375" cy="37675"/>
            </a:xfrm>
            <a:custGeom>
              <a:rect b="b" l="l" r="r" t="t"/>
              <a:pathLst>
                <a:path extrusionOk="0" h="1507" w="335">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20"/>
            <p:cNvSpPr/>
            <p:nvPr/>
          </p:nvSpPr>
          <p:spPr>
            <a:xfrm>
              <a:off x="7554125" y="5066300"/>
              <a:ext cx="7525" cy="3375"/>
            </a:xfrm>
            <a:custGeom>
              <a:rect b="b" l="l" r="r" t="t"/>
              <a:pathLst>
                <a:path extrusionOk="0" h="135" w="301">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0"/>
            <p:cNvSpPr/>
            <p:nvPr/>
          </p:nvSpPr>
          <p:spPr>
            <a:xfrm>
              <a:off x="7568300" y="5121025"/>
              <a:ext cx="5025" cy="27450"/>
            </a:xfrm>
            <a:custGeom>
              <a:rect b="b" l="l" r="r" t="t"/>
              <a:pathLst>
                <a:path extrusionOk="0" h="1098" w="201">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20"/>
            <p:cNvSpPr/>
            <p:nvPr/>
          </p:nvSpPr>
          <p:spPr>
            <a:xfrm>
              <a:off x="7552025" y="4819250"/>
              <a:ext cx="37000" cy="30825"/>
            </a:xfrm>
            <a:custGeom>
              <a:rect b="b" l="l" r="r" t="t"/>
              <a:pathLst>
                <a:path extrusionOk="0" h="1233" w="148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20"/>
            <p:cNvSpPr/>
            <p:nvPr/>
          </p:nvSpPr>
          <p:spPr>
            <a:xfrm>
              <a:off x="7525775" y="4806950"/>
              <a:ext cx="4200" cy="3375"/>
            </a:xfrm>
            <a:custGeom>
              <a:rect b="b" l="l" r="r" t="t"/>
              <a:pathLst>
                <a:path extrusionOk="0" h="135" w="168">
                  <a:moveTo>
                    <a:pt x="67" y="1"/>
                  </a:moveTo>
                  <a:cubicBezTo>
                    <a:pt x="34" y="1"/>
                    <a:pt x="0"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0"/>
            <p:cNvSpPr/>
            <p:nvPr/>
          </p:nvSpPr>
          <p:spPr>
            <a:xfrm>
              <a:off x="7595825" y="4769425"/>
              <a:ext cx="5850" cy="3375"/>
            </a:xfrm>
            <a:custGeom>
              <a:rect b="b" l="l" r="r" t="t"/>
              <a:pathLst>
                <a:path extrusionOk="0" h="135" w="234">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20"/>
            <p:cNvSpPr/>
            <p:nvPr/>
          </p:nvSpPr>
          <p:spPr>
            <a:xfrm>
              <a:off x="7554125" y="4734825"/>
              <a:ext cx="3350" cy="5025"/>
            </a:xfrm>
            <a:custGeom>
              <a:rect b="b" l="l" r="r" t="t"/>
              <a:pathLst>
                <a:path extrusionOk="0" h="201" w="134">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20"/>
            <p:cNvSpPr/>
            <p:nvPr/>
          </p:nvSpPr>
          <p:spPr>
            <a:xfrm>
              <a:off x="7531800" y="4767200"/>
              <a:ext cx="33825" cy="28675"/>
            </a:xfrm>
            <a:custGeom>
              <a:rect b="b" l="l" r="r" t="t"/>
              <a:pathLst>
                <a:path extrusionOk="0" h="1147" w="1353">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0"/>
            <p:cNvSpPr/>
            <p:nvPr/>
          </p:nvSpPr>
          <p:spPr>
            <a:xfrm>
              <a:off x="7601200" y="4703425"/>
              <a:ext cx="25400" cy="21550"/>
            </a:xfrm>
            <a:custGeom>
              <a:rect b="b" l="l" r="r" t="t"/>
              <a:pathLst>
                <a:path extrusionOk="0" h="862" w="1016">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20"/>
            <p:cNvSpPr/>
            <p:nvPr/>
          </p:nvSpPr>
          <p:spPr>
            <a:xfrm>
              <a:off x="7556625" y="4673525"/>
              <a:ext cx="6425" cy="2675"/>
            </a:xfrm>
            <a:custGeom>
              <a:rect b="b" l="l" r="r" t="t"/>
              <a:pathLst>
                <a:path extrusionOk="0" h="107" w="257">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20"/>
            <p:cNvSpPr/>
            <p:nvPr/>
          </p:nvSpPr>
          <p:spPr>
            <a:xfrm>
              <a:off x="7607600" y="4650550"/>
              <a:ext cx="4100" cy="2150"/>
            </a:xfrm>
            <a:custGeom>
              <a:rect b="b" l="l" r="r" t="t"/>
              <a:pathLst>
                <a:path extrusionOk="0" h="86" w="164">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20"/>
            <p:cNvSpPr/>
            <p:nvPr/>
          </p:nvSpPr>
          <p:spPr>
            <a:xfrm>
              <a:off x="7564125" y="4606400"/>
              <a:ext cx="21475" cy="55000"/>
            </a:xfrm>
            <a:custGeom>
              <a:rect b="b" l="l" r="r" t="t"/>
              <a:pathLst>
                <a:path extrusionOk="0" h="2200" w="859">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20"/>
            <p:cNvSpPr/>
            <p:nvPr/>
          </p:nvSpPr>
          <p:spPr>
            <a:xfrm>
              <a:off x="7523275" y="4627650"/>
              <a:ext cx="6700" cy="3375"/>
            </a:xfrm>
            <a:custGeom>
              <a:rect b="b" l="l" r="r" t="t"/>
              <a:pathLst>
                <a:path extrusionOk="0" h="135" w="268">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20"/>
            <p:cNvSpPr/>
            <p:nvPr/>
          </p:nvSpPr>
          <p:spPr>
            <a:xfrm>
              <a:off x="7536600" y="4565950"/>
              <a:ext cx="4200" cy="3350"/>
            </a:xfrm>
            <a:custGeom>
              <a:rect b="b" l="l" r="r" t="t"/>
              <a:pathLst>
                <a:path extrusionOk="0" h="134" w="168">
                  <a:moveTo>
                    <a:pt x="101" y="1"/>
                  </a:moveTo>
                  <a:cubicBezTo>
                    <a:pt x="1" y="1"/>
                    <a:pt x="1" y="134"/>
                    <a:pt x="101" y="134"/>
                  </a:cubicBezTo>
                  <a:cubicBezTo>
                    <a:pt x="168" y="134"/>
                    <a:pt x="168"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0"/>
            <p:cNvSpPr/>
            <p:nvPr/>
          </p:nvSpPr>
          <p:spPr>
            <a:xfrm>
              <a:off x="7596650" y="4569250"/>
              <a:ext cx="14200" cy="43750"/>
            </a:xfrm>
            <a:custGeom>
              <a:rect b="b" l="l" r="r" t="t"/>
              <a:pathLst>
                <a:path extrusionOk="0" h="1750" w="568">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20"/>
            <p:cNvSpPr/>
            <p:nvPr/>
          </p:nvSpPr>
          <p:spPr>
            <a:xfrm>
              <a:off x="7561950" y="4564050"/>
              <a:ext cx="22900" cy="18000"/>
            </a:xfrm>
            <a:custGeom>
              <a:rect b="b" l="l" r="r" t="t"/>
              <a:pathLst>
                <a:path extrusionOk="0" h="720" w="916">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20"/>
            <p:cNvSpPr/>
            <p:nvPr/>
          </p:nvSpPr>
          <p:spPr>
            <a:xfrm>
              <a:off x="7592475" y="4872300"/>
              <a:ext cx="13025" cy="43425"/>
            </a:xfrm>
            <a:custGeom>
              <a:rect b="b" l="l" r="r" t="t"/>
              <a:pathLst>
                <a:path extrusionOk="0" h="1737" w="521">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20"/>
            <p:cNvSpPr/>
            <p:nvPr/>
          </p:nvSpPr>
          <p:spPr>
            <a:xfrm>
              <a:off x="7560800" y="4881175"/>
              <a:ext cx="2525" cy="1700"/>
            </a:xfrm>
            <a:custGeom>
              <a:rect b="b" l="l" r="r" t="t"/>
              <a:pathLst>
                <a:path extrusionOk="0" h="68" w="101">
                  <a:moveTo>
                    <a:pt x="34" y="1"/>
                  </a:moveTo>
                  <a:cubicBezTo>
                    <a:pt x="0" y="1"/>
                    <a:pt x="0" y="67"/>
                    <a:pt x="34" y="67"/>
                  </a:cubicBezTo>
                  <a:cubicBezTo>
                    <a:pt x="100" y="67"/>
                    <a:pt x="100"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20"/>
            <p:cNvSpPr/>
            <p:nvPr/>
          </p:nvSpPr>
          <p:spPr>
            <a:xfrm>
              <a:off x="7585800" y="4931625"/>
              <a:ext cx="3375" cy="4400"/>
            </a:xfrm>
            <a:custGeom>
              <a:rect b="b" l="l" r="r" t="t"/>
              <a:pathLst>
                <a:path extrusionOk="0" h="176" w="135">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20"/>
            <p:cNvSpPr/>
            <p:nvPr/>
          </p:nvSpPr>
          <p:spPr>
            <a:xfrm>
              <a:off x="7478725" y="5172700"/>
              <a:ext cx="12050" cy="53950"/>
            </a:xfrm>
            <a:custGeom>
              <a:rect b="b" l="l" r="r" t="t"/>
              <a:pathLst>
                <a:path extrusionOk="0" h="2158" w="482">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0"/>
            <p:cNvSpPr/>
            <p:nvPr/>
          </p:nvSpPr>
          <p:spPr>
            <a:xfrm>
              <a:off x="7511600" y="5144700"/>
              <a:ext cx="3350" cy="2525"/>
            </a:xfrm>
            <a:custGeom>
              <a:rect b="b" l="l" r="r" t="t"/>
              <a:pathLst>
                <a:path extrusionOk="0" h="101" w="134">
                  <a:moveTo>
                    <a:pt x="34" y="0"/>
                  </a:moveTo>
                  <a:cubicBezTo>
                    <a:pt x="0" y="0"/>
                    <a:pt x="0" y="100"/>
                    <a:pt x="34" y="100"/>
                  </a:cubicBezTo>
                  <a:cubicBezTo>
                    <a:pt x="134" y="100"/>
                    <a:pt x="134"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20"/>
            <p:cNvSpPr/>
            <p:nvPr/>
          </p:nvSpPr>
          <p:spPr>
            <a:xfrm>
              <a:off x="7515625" y="5214525"/>
              <a:ext cx="6675" cy="5100"/>
            </a:xfrm>
            <a:custGeom>
              <a:rect b="b" l="l" r="r" t="t"/>
              <a:pathLst>
                <a:path extrusionOk="0" h="204" w="267">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20"/>
            <p:cNvSpPr/>
            <p:nvPr/>
          </p:nvSpPr>
          <p:spPr>
            <a:xfrm>
              <a:off x="7500750" y="5257275"/>
              <a:ext cx="42550" cy="5025"/>
            </a:xfrm>
            <a:custGeom>
              <a:rect b="b" l="l" r="r" t="t"/>
              <a:pathLst>
                <a:path extrusionOk="0" h="201" w="1702">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20"/>
            <p:cNvSpPr/>
            <p:nvPr/>
          </p:nvSpPr>
          <p:spPr>
            <a:xfrm>
              <a:off x="7554125" y="5197225"/>
              <a:ext cx="5025" cy="4200"/>
            </a:xfrm>
            <a:custGeom>
              <a:rect b="b" l="l" r="r" t="t"/>
              <a:pathLst>
                <a:path extrusionOk="0" h="168" w="201">
                  <a:moveTo>
                    <a:pt x="100" y="1"/>
                  </a:moveTo>
                  <a:cubicBezTo>
                    <a:pt x="0" y="1"/>
                    <a:pt x="0" y="168"/>
                    <a:pt x="100" y="168"/>
                  </a:cubicBezTo>
                  <a:cubicBezTo>
                    <a:pt x="201" y="168"/>
                    <a:pt x="201" y="34"/>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20"/>
            <p:cNvSpPr/>
            <p:nvPr/>
          </p:nvSpPr>
          <p:spPr>
            <a:xfrm>
              <a:off x="7518300" y="5177000"/>
              <a:ext cx="35025" cy="5425"/>
            </a:xfrm>
            <a:custGeom>
              <a:rect b="b" l="l" r="r" t="t"/>
              <a:pathLst>
                <a:path extrusionOk="0" h="217" w="1401">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20"/>
            <p:cNvSpPr/>
            <p:nvPr/>
          </p:nvSpPr>
          <p:spPr>
            <a:xfrm>
              <a:off x="7492075" y="5100875"/>
              <a:ext cx="13700" cy="18425"/>
            </a:xfrm>
            <a:custGeom>
              <a:rect b="b" l="l" r="r" t="t"/>
              <a:pathLst>
                <a:path extrusionOk="0" h="737" w="548">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20"/>
            <p:cNvSpPr/>
            <p:nvPr/>
          </p:nvSpPr>
          <p:spPr>
            <a:xfrm>
              <a:off x="7526600" y="3937200"/>
              <a:ext cx="133450" cy="103400"/>
            </a:xfrm>
            <a:custGeom>
              <a:rect b="b" l="l" r="r" t="t"/>
              <a:pathLst>
                <a:path extrusionOk="0" h="4136" w="5338">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20"/>
            <p:cNvSpPr/>
            <p:nvPr/>
          </p:nvSpPr>
          <p:spPr>
            <a:xfrm>
              <a:off x="7585100" y="5126850"/>
              <a:ext cx="109725" cy="103950"/>
            </a:xfrm>
            <a:custGeom>
              <a:rect b="b" l="l" r="r" t="t"/>
              <a:pathLst>
                <a:path extrusionOk="0" h="4158" w="4389">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20"/>
            <p:cNvSpPr/>
            <p:nvPr/>
          </p:nvSpPr>
          <p:spPr>
            <a:xfrm>
              <a:off x="7601300" y="5166050"/>
              <a:ext cx="21000" cy="15700"/>
            </a:xfrm>
            <a:custGeom>
              <a:rect b="b" l="l" r="r" t="t"/>
              <a:pathLst>
                <a:path extrusionOk="0" h="628" w="84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20"/>
            <p:cNvSpPr/>
            <p:nvPr/>
          </p:nvSpPr>
          <p:spPr>
            <a:xfrm>
              <a:off x="7602850" y="5159000"/>
              <a:ext cx="18000" cy="13250"/>
            </a:xfrm>
            <a:custGeom>
              <a:rect b="b" l="l" r="r" t="t"/>
              <a:pathLst>
                <a:path extrusionOk="0" h="530" w="72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20"/>
            <p:cNvSpPr/>
            <p:nvPr/>
          </p:nvSpPr>
          <p:spPr>
            <a:xfrm>
              <a:off x="7591650" y="5136575"/>
              <a:ext cx="30875" cy="24225"/>
            </a:xfrm>
            <a:custGeom>
              <a:rect b="b" l="l" r="r" t="t"/>
              <a:pathLst>
                <a:path extrusionOk="0" h="969" w="1235">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20"/>
            <p:cNvSpPr/>
            <p:nvPr/>
          </p:nvSpPr>
          <p:spPr>
            <a:xfrm>
              <a:off x="7627775" y="5115975"/>
              <a:ext cx="32925" cy="30150"/>
            </a:xfrm>
            <a:custGeom>
              <a:rect b="b" l="l" r="r" t="t"/>
              <a:pathLst>
                <a:path extrusionOk="0" h="1206" w="1317">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20"/>
            <p:cNvSpPr/>
            <p:nvPr/>
          </p:nvSpPr>
          <p:spPr>
            <a:xfrm>
              <a:off x="7401525" y="5333175"/>
              <a:ext cx="147625" cy="7525"/>
            </a:xfrm>
            <a:custGeom>
              <a:rect b="b" l="l" r="r" t="t"/>
              <a:pathLst>
                <a:path extrusionOk="0" h="301" w="5905">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20"/>
            <p:cNvSpPr/>
            <p:nvPr/>
          </p:nvSpPr>
          <p:spPr>
            <a:xfrm>
              <a:off x="7519925" y="5295425"/>
              <a:ext cx="6700" cy="40825"/>
            </a:xfrm>
            <a:custGeom>
              <a:rect b="b" l="l" r="r" t="t"/>
              <a:pathLst>
                <a:path extrusionOk="0" h="1633" w="268">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20"/>
            <p:cNvSpPr/>
            <p:nvPr/>
          </p:nvSpPr>
          <p:spPr>
            <a:xfrm>
              <a:off x="7453225" y="5313975"/>
              <a:ext cx="10850" cy="8375"/>
            </a:xfrm>
            <a:custGeom>
              <a:rect b="b" l="l" r="r" t="t"/>
              <a:pathLst>
                <a:path extrusionOk="0" h="335" w="434">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20"/>
            <p:cNvSpPr/>
            <p:nvPr/>
          </p:nvSpPr>
          <p:spPr>
            <a:xfrm>
              <a:off x="7454875" y="5306975"/>
              <a:ext cx="14200" cy="12875"/>
            </a:xfrm>
            <a:custGeom>
              <a:rect b="b" l="l" r="r" t="t"/>
              <a:pathLst>
                <a:path extrusionOk="0" h="515" w="568">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20"/>
            <p:cNvSpPr/>
            <p:nvPr/>
          </p:nvSpPr>
          <p:spPr>
            <a:xfrm>
              <a:off x="7462300" y="5304075"/>
              <a:ext cx="11625" cy="11825"/>
            </a:xfrm>
            <a:custGeom>
              <a:rect b="b" l="l" r="r" t="t"/>
              <a:pathLst>
                <a:path extrusionOk="0" h="473" w="465">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20"/>
            <p:cNvSpPr/>
            <p:nvPr/>
          </p:nvSpPr>
          <p:spPr>
            <a:xfrm>
              <a:off x="7446550" y="5285275"/>
              <a:ext cx="33350" cy="19450"/>
            </a:xfrm>
            <a:custGeom>
              <a:rect b="b" l="l" r="r" t="t"/>
              <a:pathLst>
                <a:path extrusionOk="0" h="778" w="1334">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3" name="Google Shape;2773;p20"/>
          <p:cNvGrpSpPr/>
          <p:nvPr/>
        </p:nvGrpSpPr>
        <p:grpSpPr>
          <a:xfrm flipH="1" rot="373388">
            <a:off x="1567882" y="2188653"/>
            <a:ext cx="718870" cy="1429490"/>
            <a:chOff x="4814675" y="3717725"/>
            <a:chExt cx="718875" cy="1429500"/>
          </a:xfrm>
        </p:grpSpPr>
        <p:sp>
          <p:nvSpPr>
            <p:cNvPr id="2774" name="Google Shape;2774;p20"/>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20"/>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0"/>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20"/>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20"/>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0"/>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20"/>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20"/>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0"/>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20"/>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20"/>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0"/>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20"/>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20"/>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0"/>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20"/>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20"/>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0"/>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20"/>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20"/>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20"/>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20"/>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20"/>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0"/>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20"/>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20"/>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20"/>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20"/>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20"/>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0"/>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20"/>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20"/>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0"/>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20"/>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20"/>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0"/>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20"/>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20"/>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0"/>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20"/>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20"/>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0"/>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20"/>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20"/>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20"/>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20"/>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20"/>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0"/>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20"/>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20"/>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0"/>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20"/>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20"/>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20"/>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20"/>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20"/>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20"/>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20"/>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20"/>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20"/>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20"/>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5" name="Google Shape;2835;p20"/>
          <p:cNvGrpSpPr/>
          <p:nvPr/>
        </p:nvGrpSpPr>
        <p:grpSpPr>
          <a:xfrm flipH="1">
            <a:off x="3594700" y="-240775"/>
            <a:ext cx="880675" cy="1381250"/>
            <a:chOff x="4678725" y="213425"/>
            <a:chExt cx="880675" cy="1381250"/>
          </a:xfrm>
        </p:grpSpPr>
        <p:sp>
          <p:nvSpPr>
            <p:cNvPr id="2836" name="Google Shape;2836;p20"/>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20"/>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20"/>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20"/>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20"/>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20"/>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20"/>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20"/>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20"/>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0"/>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20"/>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20"/>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20"/>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20"/>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20"/>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20"/>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20"/>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20"/>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20"/>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20"/>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20"/>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20"/>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20"/>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20"/>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20"/>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20"/>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20"/>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20"/>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20"/>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20"/>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20"/>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20"/>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20"/>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20"/>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20"/>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20"/>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20"/>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20"/>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20"/>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20"/>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20"/>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20"/>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20"/>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20"/>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20"/>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20"/>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20"/>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20"/>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20"/>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20"/>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20"/>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20"/>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20"/>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20"/>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20"/>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20"/>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20"/>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20"/>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20"/>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20"/>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20"/>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20"/>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20"/>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20"/>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20"/>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20"/>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20"/>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20"/>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20"/>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20"/>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20"/>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20"/>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20"/>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20"/>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20"/>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20"/>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20"/>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20"/>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20"/>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20"/>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20"/>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20"/>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20"/>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20"/>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20"/>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20"/>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20"/>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20"/>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20"/>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20"/>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20"/>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20"/>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20"/>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20"/>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20"/>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20"/>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20"/>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20"/>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4" name="Google Shape;2934;p20"/>
          <p:cNvGrpSpPr/>
          <p:nvPr/>
        </p:nvGrpSpPr>
        <p:grpSpPr>
          <a:xfrm flipH="1" rot="-841674">
            <a:off x="3371494" y="4352483"/>
            <a:ext cx="880695" cy="1381282"/>
            <a:chOff x="4678725" y="213425"/>
            <a:chExt cx="880675" cy="1381250"/>
          </a:xfrm>
        </p:grpSpPr>
        <p:sp>
          <p:nvSpPr>
            <p:cNvPr id="2935" name="Google Shape;2935;p20"/>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20"/>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20"/>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20"/>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20"/>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20"/>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20"/>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20"/>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20"/>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20"/>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20"/>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20"/>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20"/>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20"/>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20"/>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20"/>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20"/>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20"/>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20"/>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20"/>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20"/>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20"/>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20"/>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20"/>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20"/>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20"/>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20"/>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20"/>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20"/>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20"/>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20"/>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20"/>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20"/>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20"/>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20"/>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20"/>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20"/>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20"/>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20"/>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20"/>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20"/>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20"/>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20"/>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20"/>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20"/>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20"/>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20"/>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20"/>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20"/>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20"/>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20"/>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20"/>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20"/>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20"/>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20"/>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20"/>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20"/>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20"/>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20"/>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20"/>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20"/>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20"/>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20"/>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20"/>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20"/>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20"/>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20"/>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20"/>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20"/>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20"/>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20"/>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20"/>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20"/>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20"/>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20"/>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20"/>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20"/>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20"/>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20"/>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20"/>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20"/>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20"/>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20"/>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20"/>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20"/>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20"/>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20"/>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20"/>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20"/>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20"/>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20"/>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20"/>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20"/>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20"/>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20"/>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20"/>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20"/>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20"/>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3" name="Google Shape;3033;p20"/>
          <p:cNvGrpSpPr/>
          <p:nvPr/>
        </p:nvGrpSpPr>
        <p:grpSpPr>
          <a:xfrm flipH="1">
            <a:off x="5051263" y="-598287"/>
            <a:ext cx="626300" cy="1655050"/>
            <a:chOff x="7905200" y="2089425"/>
            <a:chExt cx="626300" cy="1655050"/>
          </a:xfrm>
        </p:grpSpPr>
        <p:sp>
          <p:nvSpPr>
            <p:cNvPr id="3034" name="Google Shape;3034;p20"/>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20"/>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20"/>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20"/>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20"/>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20"/>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20"/>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20"/>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20"/>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20"/>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20"/>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20"/>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20"/>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20"/>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20"/>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20"/>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20"/>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20"/>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20"/>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20"/>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20"/>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20"/>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20"/>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20"/>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20"/>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20"/>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20"/>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20"/>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20"/>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20"/>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20"/>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20"/>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20"/>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20"/>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20"/>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20"/>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20"/>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20"/>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20"/>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20"/>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20"/>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20"/>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20"/>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20"/>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20"/>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20"/>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20"/>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20"/>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20"/>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20"/>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20"/>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20"/>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20"/>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20"/>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20"/>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20"/>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20"/>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20"/>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20"/>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20"/>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20"/>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20"/>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20"/>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20"/>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20"/>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20"/>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20"/>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20"/>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20"/>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3" name="Google Shape;3103;p20"/>
          <p:cNvGrpSpPr/>
          <p:nvPr/>
        </p:nvGrpSpPr>
        <p:grpSpPr>
          <a:xfrm flipH="1">
            <a:off x="5013396" y="4362025"/>
            <a:ext cx="627975" cy="1457875"/>
            <a:chOff x="6277375" y="207700"/>
            <a:chExt cx="627975" cy="1457875"/>
          </a:xfrm>
        </p:grpSpPr>
        <p:sp>
          <p:nvSpPr>
            <p:cNvPr id="3104" name="Google Shape;3104;p20"/>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20"/>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20"/>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20"/>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20"/>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20"/>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20"/>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20"/>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20"/>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20"/>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20"/>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20"/>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20"/>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20"/>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20"/>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20"/>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20"/>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20"/>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20"/>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20"/>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20"/>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20"/>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20"/>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20"/>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20"/>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20"/>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20"/>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20"/>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20"/>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20"/>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20"/>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20"/>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20"/>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20"/>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20"/>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20"/>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20"/>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20"/>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20"/>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20"/>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20"/>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20"/>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20"/>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20"/>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20"/>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20"/>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20"/>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20"/>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20"/>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20"/>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20"/>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20"/>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20"/>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20"/>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20"/>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20"/>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20"/>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20"/>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20"/>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20"/>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20"/>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20"/>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20"/>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20"/>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20"/>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20"/>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20"/>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20"/>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20"/>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20"/>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20"/>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20"/>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20"/>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7" name="Google Shape;3177;p20"/>
          <p:cNvGrpSpPr/>
          <p:nvPr/>
        </p:nvGrpSpPr>
        <p:grpSpPr>
          <a:xfrm flipH="1" rot="-922061">
            <a:off x="6177751" y="-256994"/>
            <a:ext cx="804737" cy="1593001"/>
            <a:chOff x="5752000" y="1322550"/>
            <a:chExt cx="804775" cy="1593075"/>
          </a:xfrm>
        </p:grpSpPr>
        <p:sp>
          <p:nvSpPr>
            <p:cNvPr id="3178" name="Google Shape;3178;p20"/>
            <p:cNvSpPr/>
            <p:nvPr/>
          </p:nvSpPr>
          <p:spPr>
            <a:xfrm>
              <a:off x="5988000" y="1532950"/>
              <a:ext cx="184325" cy="180150"/>
            </a:xfrm>
            <a:custGeom>
              <a:rect b="b" l="l" r="r" t="t"/>
              <a:pathLst>
                <a:path extrusionOk="0" h="7206" w="7373">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20"/>
            <p:cNvSpPr/>
            <p:nvPr/>
          </p:nvSpPr>
          <p:spPr>
            <a:xfrm>
              <a:off x="5755350" y="1491925"/>
              <a:ext cx="66725" cy="129400"/>
            </a:xfrm>
            <a:custGeom>
              <a:rect b="b" l="l" r="r" t="t"/>
              <a:pathLst>
                <a:path extrusionOk="0" h="5176" w="2669">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20"/>
            <p:cNvSpPr/>
            <p:nvPr/>
          </p:nvSpPr>
          <p:spPr>
            <a:xfrm>
              <a:off x="6104750" y="1322550"/>
              <a:ext cx="93425" cy="116825"/>
            </a:xfrm>
            <a:custGeom>
              <a:rect b="b" l="l" r="r" t="t"/>
              <a:pathLst>
                <a:path extrusionOk="0" h="4673" w="3737">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20"/>
            <p:cNvSpPr/>
            <p:nvPr/>
          </p:nvSpPr>
          <p:spPr>
            <a:xfrm>
              <a:off x="5752000" y="1595500"/>
              <a:ext cx="306075" cy="346100"/>
            </a:xfrm>
            <a:custGeom>
              <a:rect b="b" l="l" r="r" t="t"/>
              <a:pathLst>
                <a:path extrusionOk="0" h="13844" w="12243">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20"/>
            <p:cNvSpPr/>
            <p:nvPr/>
          </p:nvSpPr>
          <p:spPr>
            <a:xfrm>
              <a:off x="6156450" y="1404525"/>
              <a:ext cx="233525" cy="461175"/>
            </a:xfrm>
            <a:custGeom>
              <a:rect b="b" l="l" r="r" t="t"/>
              <a:pathLst>
                <a:path extrusionOk="0" h="18447" w="9341">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20"/>
            <p:cNvSpPr/>
            <p:nvPr/>
          </p:nvSpPr>
          <p:spPr>
            <a:xfrm>
              <a:off x="5947975" y="2112525"/>
              <a:ext cx="532075" cy="746425"/>
            </a:xfrm>
            <a:custGeom>
              <a:rect b="b" l="l" r="r" t="t"/>
              <a:pathLst>
                <a:path extrusionOk="0" h="29857" w="21283">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20"/>
            <p:cNvSpPr/>
            <p:nvPr/>
          </p:nvSpPr>
          <p:spPr>
            <a:xfrm>
              <a:off x="6072225" y="2112525"/>
              <a:ext cx="320250" cy="275225"/>
            </a:xfrm>
            <a:custGeom>
              <a:rect b="b" l="l" r="r" t="t"/>
              <a:pathLst>
                <a:path extrusionOk="0" h="11009" w="1281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20"/>
            <p:cNvSpPr/>
            <p:nvPr/>
          </p:nvSpPr>
          <p:spPr>
            <a:xfrm>
              <a:off x="6115600" y="2129125"/>
              <a:ext cx="44725" cy="255625"/>
            </a:xfrm>
            <a:custGeom>
              <a:rect b="b" l="l" r="r" t="t"/>
              <a:pathLst>
                <a:path extrusionOk="0" h="10225" w="1789">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20"/>
            <p:cNvSpPr/>
            <p:nvPr/>
          </p:nvSpPr>
          <p:spPr>
            <a:xfrm>
              <a:off x="6135125" y="2135125"/>
              <a:ext cx="73050" cy="89350"/>
            </a:xfrm>
            <a:custGeom>
              <a:rect b="b" l="l" r="r" t="t"/>
              <a:pathLst>
                <a:path extrusionOk="0" h="3574" w="2922">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20"/>
            <p:cNvSpPr/>
            <p:nvPr/>
          </p:nvSpPr>
          <p:spPr>
            <a:xfrm>
              <a:off x="6292400" y="2122950"/>
              <a:ext cx="50875" cy="74675"/>
            </a:xfrm>
            <a:custGeom>
              <a:rect b="b" l="l" r="r" t="t"/>
              <a:pathLst>
                <a:path extrusionOk="0" h="2987" w="2035">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20"/>
            <p:cNvSpPr/>
            <p:nvPr/>
          </p:nvSpPr>
          <p:spPr>
            <a:xfrm>
              <a:off x="6232350" y="2110525"/>
              <a:ext cx="36725" cy="123175"/>
            </a:xfrm>
            <a:custGeom>
              <a:rect b="b" l="l" r="r" t="t"/>
              <a:pathLst>
                <a:path extrusionOk="0" h="4927" w="1469">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20"/>
            <p:cNvSpPr/>
            <p:nvPr/>
          </p:nvSpPr>
          <p:spPr>
            <a:xfrm>
              <a:off x="5991350" y="1782575"/>
              <a:ext cx="347775" cy="364375"/>
            </a:xfrm>
            <a:custGeom>
              <a:rect b="b" l="l" r="r" t="t"/>
              <a:pathLst>
                <a:path extrusionOk="0" h="14575" w="13911">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20"/>
            <p:cNvSpPr/>
            <p:nvPr/>
          </p:nvSpPr>
          <p:spPr>
            <a:xfrm>
              <a:off x="5994675" y="1589300"/>
              <a:ext cx="189325" cy="188075"/>
            </a:xfrm>
            <a:custGeom>
              <a:rect b="b" l="l" r="r" t="t"/>
              <a:pathLst>
                <a:path extrusionOk="0" h="7523" w="7573">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20"/>
            <p:cNvSpPr/>
            <p:nvPr/>
          </p:nvSpPr>
          <p:spPr>
            <a:xfrm>
              <a:off x="6066400" y="1741425"/>
              <a:ext cx="117600" cy="134050"/>
            </a:xfrm>
            <a:custGeom>
              <a:rect b="b" l="l" r="r" t="t"/>
              <a:pathLst>
                <a:path extrusionOk="0" h="5362" w="4704">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20"/>
            <p:cNvSpPr/>
            <p:nvPr/>
          </p:nvSpPr>
          <p:spPr>
            <a:xfrm>
              <a:off x="5994675" y="1702800"/>
              <a:ext cx="45050" cy="51125"/>
            </a:xfrm>
            <a:custGeom>
              <a:rect b="b" l="l" r="r" t="t"/>
              <a:pathLst>
                <a:path extrusionOk="0" h="2045" w="1802">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20"/>
            <p:cNvSpPr/>
            <p:nvPr/>
          </p:nvSpPr>
          <p:spPr>
            <a:xfrm>
              <a:off x="6042575" y="1678575"/>
              <a:ext cx="6775" cy="6200"/>
            </a:xfrm>
            <a:custGeom>
              <a:rect b="b" l="l" r="r" t="t"/>
              <a:pathLst>
                <a:path extrusionOk="0" h="248" w="271">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20"/>
            <p:cNvSpPr/>
            <p:nvPr/>
          </p:nvSpPr>
          <p:spPr>
            <a:xfrm>
              <a:off x="6107400" y="1647200"/>
              <a:ext cx="8225" cy="5800"/>
            </a:xfrm>
            <a:custGeom>
              <a:rect b="b" l="l" r="r" t="t"/>
              <a:pathLst>
                <a:path extrusionOk="0" h="232" w="329">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20"/>
            <p:cNvSpPr/>
            <p:nvPr/>
          </p:nvSpPr>
          <p:spPr>
            <a:xfrm>
              <a:off x="6074725" y="1658875"/>
              <a:ext cx="31725" cy="38875"/>
            </a:xfrm>
            <a:custGeom>
              <a:rect b="b" l="l" r="r" t="t"/>
              <a:pathLst>
                <a:path extrusionOk="0" h="1555" w="1269">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20"/>
            <p:cNvSpPr/>
            <p:nvPr/>
          </p:nvSpPr>
          <p:spPr>
            <a:xfrm>
              <a:off x="6083900" y="1682975"/>
              <a:ext cx="41725" cy="36075"/>
            </a:xfrm>
            <a:custGeom>
              <a:rect b="b" l="l" r="r" t="t"/>
              <a:pathLst>
                <a:path extrusionOk="0" h="1443" w="1669">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20"/>
            <p:cNvSpPr/>
            <p:nvPr/>
          </p:nvSpPr>
          <p:spPr>
            <a:xfrm>
              <a:off x="6082250" y="1749525"/>
              <a:ext cx="65625" cy="27675"/>
            </a:xfrm>
            <a:custGeom>
              <a:rect b="b" l="l" r="r" t="t"/>
              <a:pathLst>
                <a:path extrusionOk="0" h="1107" w="2625">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20"/>
            <p:cNvSpPr/>
            <p:nvPr/>
          </p:nvSpPr>
          <p:spPr>
            <a:xfrm>
              <a:off x="6063050" y="1780500"/>
              <a:ext cx="126800" cy="170275"/>
            </a:xfrm>
            <a:custGeom>
              <a:rect b="b" l="l" r="r" t="t"/>
              <a:pathLst>
                <a:path extrusionOk="0" h="6811" w="5072">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20"/>
            <p:cNvSpPr/>
            <p:nvPr/>
          </p:nvSpPr>
          <p:spPr>
            <a:xfrm>
              <a:off x="6113300" y="1945200"/>
              <a:ext cx="74875" cy="196850"/>
            </a:xfrm>
            <a:custGeom>
              <a:rect b="b" l="l" r="r" t="t"/>
              <a:pathLst>
                <a:path extrusionOk="0" h="7874" w="2995">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20"/>
            <p:cNvSpPr/>
            <p:nvPr/>
          </p:nvSpPr>
          <p:spPr>
            <a:xfrm>
              <a:off x="6276550" y="1620500"/>
              <a:ext cx="35400" cy="17775"/>
            </a:xfrm>
            <a:custGeom>
              <a:rect b="b" l="l" r="r" t="t"/>
              <a:pathLst>
                <a:path extrusionOk="0" h="711" w="1416">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20"/>
            <p:cNvSpPr/>
            <p:nvPr/>
          </p:nvSpPr>
          <p:spPr>
            <a:xfrm>
              <a:off x="6279150" y="1617975"/>
              <a:ext cx="34100" cy="5050"/>
            </a:xfrm>
            <a:custGeom>
              <a:rect b="b" l="l" r="r" t="t"/>
              <a:pathLst>
                <a:path extrusionOk="0" h="202" w="1364">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20"/>
            <p:cNvSpPr/>
            <p:nvPr/>
          </p:nvSpPr>
          <p:spPr>
            <a:xfrm>
              <a:off x="5843725" y="1750250"/>
              <a:ext cx="26225" cy="30400"/>
            </a:xfrm>
            <a:custGeom>
              <a:rect b="b" l="l" r="r" t="t"/>
              <a:pathLst>
                <a:path extrusionOk="0" h="1216" w="1049">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20"/>
            <p:cNvSpPr/>
            <p:nvPr/>
          </p:nvSpPr>
          <p:spPr>
            <a:xfrm>
              <a:off x="5855750" y="1753500"/>
              <a:ext cx="16900" cy="34375"/>
            </a:xfrm>
            <a:custGeom>
              <a:rect b="b" l="l" r="r" t="t"/>
              <a:pathLst>
                <a:path extrusionOk="0" h="1375" w="676">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20"/>
            <p:cNvSpPr/>
            <p:nvPr/>
          </p:nvSpPr>
          <p:spPr>
            <a:xfrm>
              <a:off x="5995625" y="1585800"/>
              <a:ext cx="142500" cy="64475"/>
            </a:xfrm>
            <a:custGeom>
              <a:rect b="b" l="l" r="r" t="t"/>
              <a:pathLst>
                <a:path extrusionOk="0" h="2579" w="570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20"/>
            <p:cNvSpPr/>
            <p:nvPr/>
          </p:nvSpPr>
          <p:spPr>
            <a:xfrm>
              <a:off x="6243175" y="1946575"/>
              <a:ext cx="19225" cy="20875"/>
            </a:xfrm>
            <a:custGeom>
              <a:rect b="b" l="l" r="r" t="t"/>
              <a:pathLst>
                <a:path extrusionOk="0" h="835" w="769">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20"/>
            <p:cNvSpPr/>
            <p:nvPr/>
          </p:nvSpPr>
          <p:spPr>
            <a:xfrm>
              <a:off x="6204000" y="2001500"/>
              <a:ext cx="17525" cy="15150"/>
            </a:xfrm>
            <a:custGeom>
              <a:rect b="b" l="l" r="r" t="t"/>
              <a:pathLst>
                <a:path extrusionOk="0" h="606" w="701">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20"/>
            <p:cNvSpPr/>
            <p:nvPr/>
          </p:nvSpPr>
          <p:spPr>
            <a:xfrm>
              <a:off x="6255950" y="2042375"/>
              <a:ext cx="25950" cy="19325"/>
            </a:xfrm>
            <a:custGeom>
              <a:rect b="b" l="l" r="r" t="t"/>
              <a:pathLst>
                <a:path extrusionOk="0" h="773" w="1038">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20"/>
            <p:cNvSpPr/>
            <p:nvPr/>
          </p:nvSpPr>
          <p:spPr>
            <a:xfrm>
              <a:off x="6183150" y="2088350"/>
              <a:ext cx="18750" cy="16075"/>
            </a:xfrm>
            <a:custGeom>
              <a:rect b="b" l="l" r="r" t="t"/>
              <a:pathLst>
                <a:path extrusionOk="0" h="643" w="75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20"/>
            <p:cNvSpPr/>
            <p:nvPr/>
          </p:nvSpPr>
          <p:spPr>
            <a:xfrm>
              <a:off x="6213425" y="2054125"/>
              <a:ext cx="17850" cy="13425"/>
            </a:xfrm>
            <a:custGeom>
              <a:rect b="b" l="l" r="r" t="t"/>
              <a:pathLst>
                <a:path extrusionOk="0" h="537" w="714">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20"/>
            <p:cNvSpPr/>
            <p:nvPr/>
          </p:nvSpPr>
          <p:spPr>
            <a:xfrm>
              <a:off x="6230925" y="2100800"/>
              <a:ext cx="11200" cy="7650"/>
            </a:xfrm>
            <a:custGeom>
              <a:rect b="b" l="l" r="r" t="t"/>
              <a:pathLst>
                <a:path extrusionOk="0" h="306" w="448">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20"/>
            <p:cNvSpPr/>
            <p:nvPr/>
          </p:nvSpPr>
          <p:spPr>
            <a:xfrm>
              <a:off x="6295950" y="2086525"/>
              <a:ext cx="16800" cy="12725"/>
            </a:xfrm>
            <a:custGeom>
              <a:rect b="b" l="l" r="r" t="t"/>
              <a:pathLst>
                <a:path extrusionOk="0" h="509" w="672">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20"/>
            <p:cNvSpPr/>
            <p:nvPr/>
          </p:nvSpPr>
          <p:spPr>
            <a:xfrm>
              <a:off x="6268475" y="1984075"/>
              <a:ext cx="20350" cy="15100"/>
            </a:xfrm>
            <a:custGeom>
              <a:rect b="b" l="l" r="r" t="t"/>
              <a:pathLst>
                <a:path extrusionOk="0" h="604" w="814">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20"/>
            <p:cNvSpPr/>
            <p:nvPr/>
          </p:nvSpPr>
          <p:spPr>
            <a:xfrm>
              <a:off x="6131675" y="2116650"/>
              <a:ext cx="15350" cy="11800"/>
            </a:xfrm>
            <a:custGeom>
              <a:rect b="b" l="l" r="r" t="t"/>
              <a:pathLst>
                <a:path extrusionOk="0" h="472" w="614">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20"/>
            <p:cNvSpPr/>
            <p:nvPr/>
          </p:nvSpPr>
          <p:spPr>
            <a:xfrm>
              <a:off x="6180025" y="2046600"/>
              <a:ext cx="13750" cy="10950"/>
            </a:xfrm>
            <a:custGeom>
              <a:rect b="b" l="l" r="r" t="t"/>
              <a:pathLst>
                <a:path extrusionOk="0" h="438" w="55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20"/>
            <p:cNvSpPr/>
            <p:nvPr/>
          </p:nvSpPr>
          <p:spPr>
            <a:xfrm>
              <a:off x="6204450" y="1949825"/>
              <a:ext cx="8475" cy="6225"/>
            </a:xfrm>
            <a:custGeom>
              <a:rect b="b" l="l" r="r" t="t"/>
              <a:pathLst>
                <a:path extrusionOk="0" h="249" w="339">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20"/>
            <p:cNvSpPr/>
            <p:nvPr/>
          </p:nvSpPr>
          <p:spPr>
            <a:xfrm>
              <a:off x="6204275" y="1895425"/>
              <a:ext cx="19825" cy="13675"/>
            </a:xfrm>
            <a:custGeom>
              <a:rect b="b" l="l" r="r" t="t"/>
              <a:pathLst>
                <a:path extrusionOk="0" h="547" w="793">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20"/>
            <p:cNvSpPr/>
            <p:nvPr/>
          </p:nvSpPr>
          <p:spPr>
            <a:xfrm>
              <a:off x="6247350" y="1903950"/>
              <a:ext cx="19200" cy="16800"/>
            </a:xfrm>
            <a:custGeom>
              <a:rect b="b" l="l" r="r" t="t"/>
              <a:pathLst>
                <a:path extrusionOk="0" h="672" w="768">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20"/>
            <p:cNvSpPr/>
            <p:nvPr/>
          </p:nvSpPr>
          <p:spPr>
            <a:xfrm>
              <a:off x="6235125" y="1833950"/>
              <a:ext cx="18650" cy="12625"/>
            </a:xfrm>
            <a:custGeom>
              <a:rect b="b" l="l" r="r" t="t"/>
              <a:pathLst>
                <a:path extrusionOk="0" h="505" w="746">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20"/>
            <p:cNvSpPr/>
            <p:nvPr/>
          </p:nvSpPr>
          <p:spPr>
            <a:xfrm>
              <a:off x="6194250" y="1828725"/>
              <a:ext cx="22350" cy="16175"/>
            </a:xfrm>
            <a:custGeom>
              <a:rect b="b" l="l" r="r" t="t"/>
              <a:pathLst>
                <a:path extrusionOk="0" h="647" w="894">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20"/>
            <p:cNvSpPr/>
            <p:nvPr/>
          </p:nvSpPr>
          <p:spPr>
            <a:xfrm>
              <a:off x="6216500" y="1863925"/>
              <a:ext cx="6675" cy="6025"/>
            </a:xfrm>
            <a:custGeom>
              <a:rect b="b" l="l" r="r" t="t"/>
              <a:pathLst>
                <a:path extrusionOk="0" h="241" w="267">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20"/>
            <p:cNvSpPr/>
            <p:nvPr/>
          </p:nvSpPr>
          <p:spPr>
            <a:xfrm>
              <a:off x="6217325" y="1782300"/>
              <a:ext cx="13375" cy="11575"/>
            </a:xfrm>
            <a:custGeom>
              <a:rect b="b" l="l" r="r" t="t"/>
              <a:pathLst>
                <a:path extrusionOk="0" h="463" w="535">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20"/>
            <p:cNvSpPr/>
            <p:nvPr/>
          </p:nvSpPr>
          <p:spPr>
            <a:xfrm>
              <a:off x="6179575" y="1783925"/>
              <a:ext cx="15850" cy="12900"/>
            </a:xfrm>
            <a:custGeom>
              <a:rect b="b" l="l" r="r" t="t"/>
              <a:pathLst>
                <a:path extrusionOk="0" h="516" w="634">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20"/>
            <p:cNvSpPr/>
            <p:nvPr/>
          </p:nvSpPr>
          <p:spPr>
            <a:xfrm>
              <a:off x="6260350" y="1704675"/>
              <a:ext cx="15075" cy="10275"/>
            </a:xfrm>
            <a:custGeom>
              <a:rect b="b" l="l" r="r" t="t"/>
              <a:pathLst>
                <a:path extrusionOk="0" h="411" w="603">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20"/>
            <p:cNvSpPr/>
            <p:nvPr/>
          </p:nvSpPr>
          <p:spPr>
            <a:xfrm>
              <a:off x="6271550" y="176310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20"/>
            <p:cNvSpPr/>
            <p:nvPr/>
          </p:nvSpPr>
          <p:spPr>
            <a:xfrm>
              <a:off x="6222575" y="1738050"/>
              <a:ext cx="15325" cy="10950"/>
            </a:xfrm>
            <a:custGeom>
              <a:rect b="b" l="l" r="r" t="t"/>
              <a:pathLst>
                <a:path extrusionOk="0" h="438" w="613">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20"/>
            <p:cNvSpPr/>
            <p:nvPr/>
          </p:nvSpPr>
          <p:spPr>
            <a:xfrm>
              <a:off x="6251150" y="1793100"/>
              <a:ext cx="16000" cy="12725"/>
            </a:xfrm>
            <a:custGeom>
              <a:rect b="b" l="l" r="r" t="t"/>
              <a:pathLst>
                <a:path extrusionOk="0" h="509" w="64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20"/>
            <p:cNvSpPr/>
            <p:nvPr/>
          </p:nvSpPr>
          <p:spPr>
            <a:xfrm>
              <a:off x="6246775" y="1741400"/>
              <a:ext cx="20350" cy="14275"/>
            </a:xfrm>
            <a:custGeom>
              <a:rect b="b" l="l" r="r" t="t"/>
              <a:pathLst>
                <a:path extrusionOk="0" h="571" w="814">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20"/>
            <p:cNvSpPr/>
            <p:nvPr/>
          </p:nvSpPr>
          <p:spPr>
            <a:xfrm>
              <a:off x="6301625" y="1713400"/>
              <a:ext cx="17475" cy="15650"/>
            </a:xfrm>
            <a:custGeom>
              <a:rect b="b" l="l" r="r" t="t"/>
              <a:pathLst>
                <a:path extrusionOk="0" h="626" w="699">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20"/>
            <p:cNvSpPr/>
            <p:nvPr/>
          </p:nvSpPr>
          <p:spPr>
            <a:xfrm>
              <a:off x="6311000" y="1650500"/>
              <a:ext cx="20350" cy="15100"/>
            </a:xfrm>
            <a:custGeom>
              <a:rect b="b" l="l" r="r" t="t"/>
              <a:pathLst>
                <a:path extrusionOk="0" h="604" w="814">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20"/>
            <p:cNvSpPr/>
            <p:nvPr/>
          </p:nvSpPr>
          <p:spPr>
            <a:xfrm>
              <a:off x="6264275" y="1662950"/>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20"/>
            <p:cNvSpPr/>
            <p:nvPr/>
          </p:nvSpPr>
          <p:spPr>
            <a:xfrm>
              <a:off x="6288225" y="1676950"/>
              <a:ext cx="12525" cy="10750"/>
            </a:xfrm>
            <a:custGeom>
              <a:rect b="b" l="l" r="r" t="t"/>
              <a:pathLst>
                <a:path extrusionOk="0" h="430" w="501">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20"/>
            <p:cNvSpPr/>
            <p:nvPr/>
          </p:nvSpPr>
          <p:spPr>
            <a:xfrm>
              <a:off x="6336175" y="1661125"/>
              <a:ext cx="9950" cy="7175"/>
            </a:xfrm>
            <a:custGeom>
              <a:rect b="b" l="l" r="r" t="t"/>
              <a:pathLst>
                <a:path extrusionOk="0" h="287" w="398">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20"/>
            <p:cNvSpPr/>
            <p:nvPr/>
          </p:nvSpPr>
          <p:spPr>
            <a:xfrm>
              <a:off x="6337625" y="1609625"/>
              <a:ext cx="12925" cy="10950"/>
            </a:xfrm>
            <a:custGeom>
              <a:rect b="b" l="l" r="r" t="t"/>
              <a:pathLst>
                <a:path extrusionOk="0" h="438" w="517">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20"/>
            <p:cNvSpPr/>
            <p:nvPr/>
          </p:nvSpPr>
          <p:spPr>
            <a:xfrm>
              <a:off x="6283450" y="1565300"/>
              <a:ext cx="12650" cy="10250"/>
            </a:xfrm>
            <a:custGeom>
              <a:rect b="b" l="l" r="r" t="t"/>
              <a:pathLst>
                <a:path extrusionOk="0" h="410" w="506">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20"/>
            <p:cNvSpPr/>
            <p:nvPr/>
          </p:nvSpPr>
          <p:spPr>
            <a:xfrm>
              <a:off x="6356900" y="1615375"/>
              <a:ext cx="19275" cy="13525"/>
            </a:xfrm>
            <a:custGeom>
              <a:rect b="b" l="l" r="r" t="t"/>
              <a:pathLst>
                <a:path extrusionOk="0" h="541" w="771">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20"/>
            <p:cNvSpPr/>
            <p:nvPr/>
          </p:nvSpPr>
          <p:spPr>
            <a:xfrm>
              <a:off x="6298225" y="1601325"/>
              <a:ext cx="14200" cy="11675"/>
            </a:xfrm>
            <a:custGeom>
              <a:rect b="b" l="l" r="r" t="t"/>
              <a:pathLst>
                <a:path extrusionOk="0" h="467" w="568">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20"/>
            <p:cNvSpPr/>
            <p:nvPr/>
          </p:nvSpPr>
          <p:spPr>
            <a:xfrm>
              <a:off x="6322675" y="1573625"/>
              <a:ext cx="15075" cy="10275"/>
            </a:xfrm>
            <a:custGeom>
              <a:rect b="b" l="l" r="r" t="t"/>
              <a:pathLst>
                <a:path extrusionOk="0" h="411" w="603">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20"/>
            <p:cNvSpPr/>
            <p:nvPr/>
          </p:nvSpPr>
          <p:spPr>
            <a:xfrm>
              <a:off x="6252075" y="1553525"/>
              <a:ext cx="19625" cy="13775"/>
            </a:xfrm>
            <a:custGeom>
              <a:rect b="b" l="l" r="r" t="t"/>
              <a:pathLst>
                <a:path extrusionOk="0" h="551" w="785">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20"/>
            <p:cNvSpPr/>
            <p:nvPr/>
          </p:nvSpPr>
          <p:spPr>
            <a:xfrm>
              <a:off x="6268475" y="1524550"/>
              <a:ext cx="12850" cy="9300"/>
            </a:xfrm>
            <a:custGeom>
              <a:rect b="b" l="l" r="r" t="t"/>
              <a:pathLst>
                <a:path extrusionOk="0" h="372" w="514">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20"/>
            <p:cNvSpPr/>
            <p:nvPr/>
          </p:nvSpPr>
          <p:spPr>
            <a:xfrm>
              <a:off x="6291775" y="1537075"/>
              <a:ext cx="16250" cy="12625"/>
            </a:xfrm>
            <a:custGeom>
              <a:rect b="b" l="l" r="r" t="t"/>
              <a:pathLst>
                <a:path extrusionOk="0" h="505" w="65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20"/>
            <p:cNvSpPr/>
            <p:nvPr/>
          </p:nvSpPr>
          <p:spPr>
            <a:xfrm>
              <a:off x="6217625" y="1507775"/>
              <a:ext cx="16800" cy="12725"/>
            </a:xfrm>
            <a:custGeom>
              <a:rect b="b" l="l" r="r" t="t"/>
              <a:pathLst>
                <a:path extrusionOk="0" h="509" w="672">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20"/>
            <p:cNvSpPr/>
            <p:nvPr/>
          </p:nvSpPr>
          <p:spPr>
            <a:xfrm>
              <a:off x="6233900" y="1473575"/>
              <a:ext cx="17125" cy="12175"/>
            </a:xfrm>
            <a:custGeom>
              <a:rect b="b" l="l" r="r" t="t"/>
              <a:pathLst>
                <a:path extrusionOk="0" h="487" w="685">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20"/>
            <p:cNvSpPr/>
            <p:nvPr/>
          </p:nvSpPr>
          <p:spPr>
            <a:xfrm>
              <a:off x="6191725" y="1449225"/>
              <a:ext cx="15775" cy="12075"/>
            </a:xfrm>
            <a:custGeom>
              <a:rect b="b" l="l" r="r" t="t"/>
              <a:pathLst>
                <a:path extrusionOk="0" h="483" w="631">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20"/>
            <p:cNvSpPr/>
            <p:nvPr/>
          </p:nvSpPr>
          <p:spPr>
            <a:xfrm>
              <a:off x="6244500" y="1495375"/>
              <a:ext cx="16000" cy="12725"/>
            </a:xfrm>
            <a:custGeom>
              <a:rect b="b" l="l" r="r" t="t"/>
              <a:pathLst>
                <a:path extrusionOk="0" h="509" w="64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20"/>
            <p:cNvSpPr/>
            <p:nvPr/>
          </p:nvSpPr>
          <p:spPr>
            <a:xfrm>
              <a:off x="6205075" y="1483700"/>
              <a:ext cx="16200" cy="11775"/>
            </a:xfrm>
            <a:custGeom>
              <a:rect b="b" l="l" r="r" t="t"/>
              <a:pathLst>
                <a:path extrusionOk="0" h="471" w="648">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20"/>
            <p:cNvSpPr/>
            <p:nvPr/>
          </p:nvSpPr>
          <p:spPr>
            <a:xfrm>
              <a:off x="6216500" y="1452600"/>
              <a:ext cx="6650" cy="5325"/>
            </a:xfrm>
            <a:custGeom>
              <a:rect b="b" l="l" r="r" t="t"/>
              <a:pathLst>
                <a:path extrusionOk="0" h="213" w="266">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20"/>
            <p:cNvSpPr/>
            <p:nvPr/>
          </p:nvSpPr>
          <p:spPr>
            <a:xfrm>
              <a:off x="6187725" y="1423450"/>
              <a:ext cx="8375" cy="7200"/>
            </a:xfrm>
            <a:custGeom>
              <a:rect b="b" l="l" r="r" t="t"/>
              <a:pathLst>
                <a:path extrusionOk="0" h="288" w="335">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20"/>
            <p:cNvSpPr/>
            <p:nvPr/>
          </p:nvSpPr>
          <p:spPr>
            <a:xfrm>
              <a:off x="6170875" y="1433625"/>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20"/>
            <p:cNvSpPr/>
            <p:nvPr/>
          </p:nvSpPr>
          <p:spPr>
            <a:xfrm>
              <a:off x="6081950" y="1942275"/>
              <a:ext cx="19825" cy="13625"/>
            </a:xfrm>
            <a:custGeom>
              <a:rect b="b" l="l" r="r" t="t"/>
              <a:pathLst>
                <a:path extrusionOk="0" h="545" w="793">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20"/>
            <p:cNvSpPr/>
            <p:nvPr/>
          </p:nvSpPr>
          <p:spPr>
            <a:xfrm>
              <a:off x="6096925" y="1901500"/>
              <a:ext cx="20125" cy="15225"/>
            </a:xfrm>
            <a:custGeom>
              <a:rect b="b" l="l" r="r" t="t"/>
              <a:pathLst>
                <a:path extrusionOk="0" h="609" w="805">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20"/>
            <p:cNvSpPr/>
            <p:nvPr/>
          </p:nvSpPr>
          <p:spPr>
            <a:xfrm>
              <a:off x="6044400" y="1988225"/>
              <a:ext cx="12600" cy="9425"/>
            </a:xfrm>
            <a:custGeom>
              <a:rect b="b" l="l" r="r" t="t"/>
              <a:pathLst>
                <a:path extrusionOk="0" h="377" w="504">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20"/>
            <p:cNvSpPr/>
            <p:nvPr/>
          </p:nvSpPr>
          <p:spPr>
            <a:xfrm>
              <a:off x="6079725" y="2064425"/>
              <a:ext cx="18325" cy="18175"/>
            </a:xfrm>
            <a:custGeom>
              <a:rect b="b" l="l" r="r" t="t"/>
              <a:pathLst>
                <a:path extrusionOk="0" h="727" w="733">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20"/>
            <p:cNvSpPr/>
            <p:nvPr/>
          </p:nvSpPr>
          <p:spPr>
            <a:xfrm>
              <a:off x="6086125" y="2003000"/>
              <a:ext cx="19625" cy="13775"/>
            </a:xfrm>
            <a:custGeom>
              <a:rect b="b" l="l" r="r" t="t"/>
              <a:pathLst>
                <a:path extrusionOk="0" h="551" w="785">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20"/>
            <p:cNvSpPr/>
            <p:nvPr/>
          </p:nvSpPr>
          <p:spPr>
            <a:xfrm>
              <a:off x="6130050" y="2034975"/>
              <a:ext cx="13100" cy="10075"/>
            </a:xfrm>
            <a:custGeom>
              <a:rect b="b" l="l" r="r" t="t"/>
              <a:pathLst>
                <a:path extrusionOk="0" h="403" w="524">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20"/>
            <p:cNvSpPr/>
            <p:nvPr/>
          </p:nvSpPr>
          <p:spPr>
            <a:xfrm>
              <a:off x="6109175" y="2079950"/>
              <a:ext cx="9550" cy="7650"/>
            </a:xfrm>
            <a:custGeom>
              <a:rect b="b" l="l" r="r" t="t"/>
              <a:pathLst>
                <a:path extrusionOk="0" h="306" w="382">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20"/>
            <p:cNvSpPr/>
            <p:nvPr/>
          </p:nvSpPr>
          <p:spPr>
            <a:xfrm>
              <a:off x="6105825" y="2040650"/>
              <a:ext cx="16775" cy="12725"/>
            </a:xfrm>
            <a:custGeom>
              <a:rect b="b" l="l" r="r" t="t"/>
              <a:pathLst>
                <a:path extrusionOk="0" h="509" w="671">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20"/>
            <p:cNvSpPr/>
            <p:nvPr/>
          </p:nvSpPr>
          <p:spPr>
            <a:xfrm>
              <a:off x="6064725" y="2034975"/>
              <a:ext cx="5875" cy="4200"/>
            </a:xfrm>
            <a:custGeom>
              <a:rect b="b" l="l" r="r" t="t"/>
              <a:pathLst>
                <a:path extrusionOk="0" h="168" w="235">
                  <a:moveTo>
                    <a:pt x="101" y="0"/>
                  </a:moveTo>
                  <a:cubicBezTo>
                    <a:pt x="1" y="0"/>
                    <a:pt x="67" y="167"/>
                    <a:pt x="134" y="167"/>
                  </a:cubicBezTo>
                  <a:cubicBezTo>
                    <a:pt x="234" y="167"/>
                    <a:pt x="234" y="0"/>
                    <a:pt x="10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20"/>
            <p:cNvSpPr/>
            <p:nvPr/>
          </p:nvSpPr>
          <p:spPr>
            <a:xfrm>
              <a:off x="6064175" y="1974875"/>
              <a:ext cx="12825" cy="9300"/>
            </a:xfrm>
            <a:custGeom>
              <a:rect b="b" l="l" r="r" t="t"/>
              <a:pathLst>
                <a:path extrusionOk="0" h="372" w="513">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20"/>
            <p:cNvSpPr/>
            <p:nvPr/>
          </p:nvSpPr>
          <p:spPr>
            <a:xfrm>
              <a:off x="6038275" y="1930675"/>
              <a:ext cx="13750" cy="10975"/>
            </a:xfrm>
            <a:custGeom>
              <a:rect b="b" l="l" r="r" t="t"/>
              <a:pathLst>
                <a:path extrusionOk="0" h="439" w="55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20"/>
            <p:cNvSpPr/>
            <p:nvPr/>
          </p:nvSpPr>
          <p:spPr>
            <a:xfrm>
              <a:off x="6055800" y="1884825"/>
              <a:ext cx="15375" cy="11775"/>
            </a:xfrm>
            <a:custGeom>
              <a:rect b="b" l="l" r="r" t="t"/>
              <a:pathLst>
                <a:path extrusionOk="0" h="471" w="615">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20"/>
            <p:cNvSpPr/>
            <p:nvPr/>
          </p:nvSpPr>
          <p:spPr>
            <a:xfrm>
              <a:off x="6033025" y="1884325"/>
              <a:ext cx="6625" cy="6525"/>
            </a:xfrm>
            <a:custGeom>
              <a:rect b="b" l="l" r="r" t="t"/>
              <a:pathLst>
                <a:path extrusionOk="0" h="261" w="265">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20"/>
            <p:cNvSpPr/>
            <p:nvPr/>
          </p:nvSpPr>
          <p:spPr>
            <a:xfrm>
              <a:off x="6060550" y="1851500"/>
              <a:ext cx="2525" cy="2525"/>
            </a:xfrm>
            <a:custGeom>
              <a:rect b="b" l="l" r="r" t="t"/>
              <a:pathLst>
                <a:path extrusionOk="0" h="101" w="101">
                  <a:moveTo>
                    <a:pt x="34" y="1"/>
                  </a:moveTo>
                  <a:cubicBezTo>
                    <a:pt x="1" y="1"/>
                    <a:pt x="1" y="101"/>
                    <a:pt x="34" y="101"/>
                  </a:cubicBezTo>
                  <a:cubicBezTo>
                    <a:pt x="101" y="101"/>
                    <a:pt x="101" y="1"/>
                    <a:pt x="3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20"/>
            <p:cNvSpPr/>
            <p:nvPr/>
          </p:nvSpPr>
          <p:spPr>
            <a:xfrm>
              <a:off x="6118925" y="1949700"/>
              <a:ext cx="10875" cy="8675"/>
            </a:xfrm>
            <a:custGeom>
              <a:rect b="b" l="l" r="r" t="t"/>
              <a:pathLst>
                <a:path extrusionOk="0" h="347" w="435">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20"/>
            <p:cNvSpPr/>
            <p:nvPr/>
          </p:nvSpPr>
          <p:spPr>
            <a:xfrm>
              <a:off x="6127525" y="1997400"/>
              <a:ext cx="14525" cy="10950"/>
            </a:xfrm>
            <a:custGeom>
              <a:rect b="b" l="l" r="r" t="t"/>
              <a:pathLst>
                <a:path extrusionOk="0" h="438" w="581">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20"/>
            <p:cNvSpPr/>
            <p:nvPr/>
          </p:nvSpPr>
          <p:spPr>
            <a:xfrm>
              <a:off x="6158400" y="1974925"/>
              <a:ext cx="12250" cy="8425"/>
            </a:xfrm>
            <a:custGeom>
              <a:rect b="b" l="l" r="r" t="t"/>
              <a:pathLst>
                <a:path extrusionOk="0" h="337" w="49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20"/>
            <p:cNvSpPr/>
            <p:nvPr/>
          </p:nvSpPr>
          <p:spPr>
            <a:xfrm>
              <a:off x="6133350" y="1930700"/>
              <a:ext cx="17875" cy="14275"/>
            </a:xfrm>
            <a:custGeom>
              <a:rect b="b" l="l" r="r" t="t"/>
              <a:pathLst>
                <a:path extrusionOk="0" h="571" w="715">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20"/>
            <p:cNvSpPr/>
            <p:nvPr/>
          </p:nvSpPr>
          <p:spPr>
            <a:xfrm>
              <a:off x="6061075" y="1847275"/>
              <a:ext cx="10950" cy="8650"/>
            </a:xfrm>
            <a:custGeom>
              <a:rect b="b" l="l" r="r" t="t"/>
              <a:pathLst>
                <a:path extrusionOk="0" h="346" w="438">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20"/>
            <p:cNvSpPr/>
            <p:nvPr/>
          </p:nvSpPr>
          <p:spPr>
            <a:xfrm>
              <a:off x="6087675" y="1873850"/>
              <a:ext cx="15000" cy="11200"/>
            </a:xfrm>
            <a:custGeom>
              <a:rect b="b" l="l" r="r" t="t"/>
              <a:pathLst>
                <a:path extrusionOk="0" h="448" w="60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20"/>
            <p:cNvSpPr/>
            <p:nvPr/>
          </p:nvSpPr>
          <p:spPr>
            <a:xfrm>
              <a:off x="5992450" y="1843125"/>
              <a:ext cx="16175" cy="11800"/>
            </a:xfrm>
            <a:custGeom>
              <a:rect b="b" l="l" r="r" t="t"/>
              <a:pathLst>
                <a:path extrusionOk="0" h="472" w="647">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20"/>
            <p:cNvSpPr/>
            <p:nvPr/>
          </p:nvSpPr>
          <p:spPr>
            <a:xfrm>
              <a:off x="5991375" y="1817225"/>
              <a:ext cx="6650" cy="5375"/>
            </a:xfrm>
            <a:custGeom>
              <a:rect b="b" l="l" r="r" t="t"/>
              <a:pathLst>
                <a:path extrusionOk="0" h="215" w="266">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20"/>
            <p:cNvSpPr/>
            <p:nvPr/>
          </p:nvSpPr>
          <p:spPr>
            <a:xfrm>
              <a:off x="5939925" y="1847275"/>
              <a:ext cx="12825" cy="10150"/>
            </a:xfrm>
            <a:custGeom>
              <a:rect b="b" l="l" r="r" t="t"/>
              <a:pathLst>
                <a:path extrusionOk="0" h="406" w="513">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20"/>
            <p:cNvSpPr/>
            <p:nvPr/>
          </p:nvSpPr>
          <p:spPr>
            <a:xfrm>
              <a:off x="5984875" y="1904050"/>
              <a:ext cx="9000" cy="7600"/>
            </a:xfrm>
            <a:custGeom>
              <a:rect b="b" l="l" r="r" t="t"/>
              <a:pathLst>
                <a:path extrusionOk="0" h="304" w="36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20"/>
            <p:cNvSpPr/>
            <p:nvPr/>
          </p:nvSpPr>
          <p:spPr>
            <a:xfrm>
              <a:off x="5963475" y="1874800"/>
              <a:ext cx="15925" cy="10250"/>
            </a:xfrm>
            <a:custGeom>
              <a:rect b="b" l="l" r="r" t="t"/>
              <a:pathLst>
                <a:path extrusionOk="0" h="410" w="637">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20"/>
            <p:cNvSpPr/>
            <p:nvPr/>
          </p:nvSpPr>
          <p:spPr>
            <a:xfrm>
              <a:off x="5998300" y="1868825"/>
              <a:ext cx="18075" cy="13600"/>
            </a:xfrm>
            <a:custGeom>
              <a:rect b="b" l="l" r="r" t="t"/>
              <a:pathLst>
                <a:path extrusionOk="0" h="544" w="723">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20"/>
            <p:cNvSpPr/>
            <p:nvPr/>
          </p:nvSpPr>
          <p:spPr>
            <a:xfrm>
              <a:off x="6009975" y="1909000"/>
              <a:ext cx="14475" cy="10950"/>
            </a:xfrm>
            <a:custGeom>
              <a:rect b="b" l="l" r="r" t="t"/>
              <a:pathLst>
                <a:path extrusionOk="0" h="438" w="579">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20"/>
            <p:cNvSpPr/>
            <p:nvPr/>
          </p:nvSpPr>
          <p:spPr>
            <a:xfrm>
              <a:off x="6027450" y="1841450"/>
              <a:ext cx="15350" cy="11800"/>
            </a:xfrm>
            <a:custGeom>
              <a:rect b="b" l="l" r="r" t="t"/>
              <a:pathLst>
                <a:path extrusionOk="0" h="472" w="614">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20"/>
            <p:cNvSpPr/>
            <p:nvPr/>
          </p:nvSpPr>
          <p:spPr>
            <a:xfrm>
              <a:off x="5963375" y="1828950"/>
              <a:ext cx="14375" cy="10225"/>
            </a:xfrm>
            <a:custGeom>
              <a:rect b="b" l="l" r="r" t="t"/>
              <a:pathLst>
                <a:path extrusionOk="0" h="409" w="575">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20"/>
            <p:cNvSpPr/>
            <p:nvPr/>
          </p:nvSpPr>
          <p:spPr>
            <a:xfrm>
              <a:off x="5929875" y="1799750"/>
              <a:ext cx="12825" cy="9300"/>
            </a:xfrm>
            <a:custGeom>
              <a:rect b="b" l="l" r="r" t="t"/>
              <a:pathLst>
                <a:path extrusionOk="0" h="372" w="513">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20"/>
            <p:cNvSpPr/>
            <p:nvPr/>
          </p:nvSpPr>
          <p:spPr>
            <a:xfrm>
              <a:off x="5868200" y="1808925"/>
              <a:ext cx="14500" cy="10975"/>
            </a:xfrm>
            <a:custGeom>
              <a:rect b="b" l="l" r="r" t="t"/>
              <a:pathLst>
                <a:path extrusionOk="0" h="439" w="58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20"/>
            <p:cNvSpPr/>
            <p:nvPr/>
          </p:nvSpPr>
          <p:spPr>
            <a:xfrm>
              <a:off x="5910450" y="1863800"/>
              <a:ext cx="15025" cy="12850"/>
            </a:xfrm>
            <a:custGeom>
              <a:rect b="b" l="l" r="r" t="t"/>
              <a:pathLst>
                <a:path extrusionOk="0" h="514" w="601">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20"/>
            <p:cNvSpPr/>
            <p:nvPr/>
          </p:nvSpPr>
          <p:spPr>
            <a:xfrm>
              <a:off x="5905700" y="1821450"/>
              <a:ext cx="16200" cy="11775"/>
            </a:xfrm>
            <a:custGeom>
              <a:rect b="b" l="l" r="r" t="t"/>
              <a:pathLst>
                <a:path extrusionOk="0" h="471" w="648">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20"/>
            <p:cNvSpPr/>
            <p:nvPr/>
          </p:nvSpPr>
          <p:spPr>
            <a:xfrm>
              <a:off x="5872600" y="1846450"/>
              <a:ext cx="12600" cy="9450"/>
            </a:xfrm>
            <a:custGeom>
              <a:rect b="b" l="l" r="r" t="t"/>
              <a:pathLst>
                <a:path extrusionOk="0" h="378" w="504">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20"/>
            <p:cNvSpPr/>
            <p:nvPr/>
          </p:nvSpPr>
          <p:spPr>
            <a:xfrm>
              <a:off x="5883175" y="1772250"/>
              <a:ext cx="16200" cy="11775"/>
            </a:xfrm>
            <a:custGeom>
              <a:rect b="b" l="l" r="r" t="t"/>
              <a:pathLst>
                <a:path extrusionOk="0" h="471" w="648">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20"/>
            <p:cNvSpPr/>
            <p:nvPr/>
          </p:nvSpPr>
          <p:spPr>
            <a:xfrm>
              <a:off x="5817500" y="1825625"/>
              <a:ext cx="17675" cy="13525"/>
            </a:xfrm>
            <a:custGeom>
              <a:rect b="b" l="l" r="r" t="t"/>
              <a:pathLst>
                <a:path extrusionOk="0" h="541" w="707">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20"/>
            <p:cNvSpPr/>
            <p:nvPr/>
          </p:nvSpPr>
          <p:spPr>
            <a:xfrm>
              <a:off x="5799525" y="1802400"/>
              <a:ext cx="775" cy="775"/>
            </a:xfrm>
            <a:custGeom>
              <a:rect b="b" l="l" r="r" t="t"/>
              <a:pathLst>
                <a:path extrusionOk="0" h="31" w="31">
                  <a:moveTo>
                    <a:pt x="23" y="0"/>
                  </a:moveTo>
                  <a:cubicBezTo>
                    <a:pt x="19" y="0"/>
                    <a:pt x="12" y="8"/>
                    <a:pt x="1" y="30"/>
                  </a:cubicBezTo>
                  <a:cubicBezTo>
                    <a:pt x="23" y="30"/>
                    <a:pt x="31" y="0"/>
                    <a:pt x="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20"/>
            <p:cNvSpPr/>
            <p:nvPr/>
          </p:nvSpPr>
          <p:spPr>
            <a:xfrm>
              <a:off x="5824775" y="1796425"/>
              <a:ext cx="16225" cy="11775"/>
            </a:xfrm>
            <a:custGeom>
              <a:rect b="b" l="l" r="r" t="t"/>
              <a:pathLst>
                <a:path extrusionOk="0" h="471" w="649">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20"/>
            <p:cNvSpPr/>
            <p:nvPr/>
          </p:nvSpPr>
          <p:spPr>
            <a:xfrm>
              <a:off x="5813725" y="1768050"/>
              <a:ext cx="12275" cy="8425"/>
            </a:xfrm>
            <a:custGeom>
              <a:rect b="b" l="l" r="r" t="t"/>
              <a:pathLst>
                <a:path extrusionOk="0" h="337" w="491">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20"/>
            <p:cNvSpPr/>
            <p:nvPr/>
          </p:nvSpPr>
          <p:spPr>
            <a:xfrm>
              <a:off x="5792250" y="1783900"/>
              <a:ext cx="13750" cy="10975"/>
            </a:xfrm>
            <a:custGeom>
              <a:rect b="b" l="l" r="r" t="t"/>
              <a:pathLst>
                <a:path extrusionOk="0" h="439" w="55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20"/>
            <p:cNvSpPr/>
            <p:nvPr/>
          </p:nvSpPr>
          <p:spPr>
            <a:xfrm>
              <a:off x="5788975" y="1722200"/>
              <a:ext cx="17025" cy="11800"/>
            </a:xfrm>
            <a:custGeom>
              <a:rect b="b" l="l" r="r" t="t"/>
              <a:pathLst>
                <a:path extrusionOk="0" h="472" w="681">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20"/>
            <p:cNvSpPr/>
            <p:nvPr/>
          </p:nvSpPr>
          <p:spPr>
            <a:xfrm>
              <a:off x="5817300" y="1708875"/>
              <a:ext cx="16200" cy="11775"/>
            </a:xfrm>
            <a:custGeom>
              <a:rect b="b" l="l" r="r" t="t"/>
              <a:pathLst>
                <a:path extrusionOk="0" h="471" w="648">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20"/>
            <p:cNvSpPr/>
            <p:nvPr/>
          </p:nvSpPr>
          <p:spPr>
            <a:xfrm>
              <a:off x="5829800" y="1735550"/>
              <a:ext cx="17900" cy="14275"/>
            </a:xfrm>
            <a:custGeom>
              <a:rect b="b" l="l" r="r" t="t"/>
              <a:pathLst>
                <a:path extrusionOk="0" h="571" w="716">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20"/>
            <p:cNvSpPr/>
            <p:nvPr/>
          </p:nvSpPr>
          <p:spPr>
            <a:xfrm>
              <a:off x="5789825" y="1752225"/>
              <a:ext cx="13650" cy="10125"/>
            </a:xfrm>
            <a:custGeom>
              <a:rect b="b" l="l" r="r" t="t"/>
              <a:pathLst>
                <a:path extrusionOk="0" h="405" w="546">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20"/>
            <p:cNvSpPr/>
            <p:nvPr/>
          </p:nvSpPr>
          <p:spPr>
            <a:xfrm>
              <a:off x="5775600" y="1683825"/>
              <a:ext cx="12875" cy="9325"/>
            </a:xfrm>
            <a:custGeom>
              <a:rect b="b" l="l" r="r" t="t"/>
              <a:pathLst>
                <a:path extrusionOk="0" h="373" w="515">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20"/>
            <p:cNvSpPr/>
            <p:nvPr/>
          </p:nvSpPr>
          <p:spPr>
            <a:xfrm>
              <a:off x="5804800" y="1658000"/>
              <a:ext cx="17850" cy="12600"/>
            </a:xfrm>
            <a:custGeom>
              <a:rect b="b" l="l" r="r" t="t"/>
              <a:pathLst>
                <a:path extrusionOk="0" h="504" w="714">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20"/>
            <p:cNvSpPr/>
            <p:nvPr/>
          </p:nvSpPr>
          <p:spPr>
            <a:xfrm>
              <a:off x="5792325" y="1640350"/>
              <a:ext cx="15875" cy="10250"/>
            </a:xfrm>
            <a:custGeom>
              <a:rect b="b" l="l" r="r" t="t"/>
              <a:pathLst>
                <a:path extrusionOk="0" h="410" w="635">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20"/>
            <p:cNvSpPr/>
            <p:nvPr/>
          </p:nvSpPr>
          <p:spPr>
            <a:xfrm>
              <a:off x="5762300" y="1659650"/>
              <a:ext cx="13625" cy="10150"/>
            </a:xfrm>
            <a:custGeom>
              <a:rect b="b" l="l" r="r" t="t"/>
              <a:pathLst>
                <a:path extrusionOk="0" h="406" w="545">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20"/>
            <p:cNvSpPr/>
            <p:nvPr/>
          </p:nvSpPr>
          <p:spPr>
            <a:xfrm>
              <a:off x="5762250" y="1617125"/>
              <a:ext cx="13700" cy="10950"/>
            </a:xfrm>
            <a:custGeom>
              <a:rect b="b" l="l" r="r" t="t"/>
              <a:pathLst>
                <a:path extrusionOk="0" h="438" w="548">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20"/>
            <p:cNvSpPr/>
            <p:nvPr/>
          </p:nvSpPr>
          <p:spPr>
            <a:xfrm>
              <a:off x="5820375" y="1685325"/>
              <a:ext cx="13875" cy="11425"/>
            </a:xfrm>
            <a:custGeom>
              <a:rect b="b" l="l" r="r" t="t"/>
              <a:pathLst>
                <a:path extrusionOk="0" h="457" w="555">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20"/>
            <p:cNvSpPr/>
            <p:nvPr/>
          </p:nvSpPr>
          <p:spPr>
            <a:xfrm>
              <a:off x="6373275" y="2793850"/>
              <a:ext cx="183500" cy="121775"/>
            </a:xfrm>
            <a:custGeom>
              <a:rect b="b" l="l" r="r" t="t"/>
              <a:pathLst>
                <a:path extrusionOk="0" h="4871" w="734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20"/>
            <p:cNvSpPr/>
            <p:nvPr/>
          </p:nvSpPr>
          <p:spPr>
            <a:xfrm>
              <a:off x="5889600" y="2592025"/>
              <a:ext cx="124275" cy="180175"/>
            </a:xfrm>
            <a:custGeom>
              <a:rect b="b" l="l" r="r" t="t"/>
              <a:pathLst>
                <a:path extrusionOk="0" h="7207" w="4971">
                  <a:moveTo>
                    <a:pt x="3403" y="1"/>
                  </a:moveTo>
                  <a:lnTo>
                    <a:pt x="1" y="868"/>
                  </a:lnTo>
                  <a:lnTo>
                    <a:pt x="1635" y="7206"/>
                  </a:lnTo>
                  <a:lnTo>
                    <a:pt x="2702" y="4137"/>
                  </a:lnTo>
                  <a:lnTo>
                    <a:pt x="4971" y="3704"/>
                  </a:lnTo>
                  <a:lnTo>
                    <a:pt x="3403" y="1"/>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20"/>
            <p:cNvSpPr/>
            <p:nvPr/>
          </p:nvSpPr>
          <p:spPr>
            <a:xfrm>
              <a:off x="5949900" y="2663400"/>
              <a:ext cx="17275" cy="32075"/>
            </a:xfrm>
            <a:custGeom>
              <a:rect b="b" l="l" r="r" t="t"/>
              <a:pathLst>
                <a:path extrusionOk="0" h="1283" w="691">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20"/>
            <p:cNvSpPr/>
            <p:nvPr/>
          </p:nvSpPr>
          <p:spPr>
            <a:xfrm>
              <a:off x="5952600" y="2654250"/>
              <a:ext cx="24600" cy="42050"/>
            </a:xfrm>
            <a:custGeom>
              <a:rect b="b" l="l" r="r" t="t"/>
              <a:pathLst>
                <a:path extrusionOk="0" h="1682" w="984">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20"/>
            <p:cNvSpPr/>
            <p:nvPr/>
          </p:nvSpPr>
          <p:spPr>
            <a:xfrm>
              <a:off x="5974650" y="2658200"/>
              <a:ext cx="14225" cy="38925"/>
            </a:xfrm>
            <a:custGeom>
              <a:rect b="b" l="l" r="r" t="t"/>
              <a:pathLst>
                <a:path extrusionOk="0" h="1557" w="569">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20"/>
            <p:cNvSpPr/>
            <p:nvPr/>
          </p:nvSpPr>
          <p:spPr>
            <a:xfrm>
              <a:off x="5983775" y="2669175"/>
              <a:ext cx="35150" cy="49650"/>
            </a:xfrm>
            <a:custGeom>
              <a:rect b="b" l="l" r="r" t="t"/>
              <a:pathLst>
                <a:path extrusionOk="0" h="1986" w="1406">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20"/>
            <p:cNvSpPr/>
            <p:nvPr/>
          </p:nvSpPr>
          <p:spPr>
            <a:xfrm>
              <a:off x="5896275" y="2610475"/>
              <a:ext cx="37550" cy="162350"/>
            </a:xfrm>
            <a:custGeom>
              <a:rect b="b" l="l" r="r" t="t"/>
              <a:pathLst>
                <a:path extrusionOk="0" h="6494" w="1502">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20"/>
            <p:cNvSpPr/>
            <p:nvPr/>
          </p:nvSpPr>
          <p:spPr>
            <a:xfrm>
              <a:off x="5906475" y="2618725"/>
              <a:ext cx="86550" cy="20400"/>
            </a:xfrm>
            <a:custGeom>
              <a:rect b="b" l="l" r="r" t="t"/>
              <a:pathLst>
                <a:path extrusionOk="0" h="816" w="3462">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20"/>
            <p:cNvSpPr/>
            <p:nvPr/>
          </p:nvSpPr>
          <p:spPr>
            <a:xfrm>
              <a:off x="6386275" y="2829350"/>
              <a:ext cx="26225" cy="79925"/>
            </a:xfrm>
            <a:custGeom>
              <a:rect b="b" l="l" r="r" t="t"/>
              <a:pathLst>
                <a:path extrusionOk="0" h="3197" w="1049">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20"/>
            <p:cNvSpPr/>
            <p:nvPr/>
          </p:nvSpPr>
          <p:spPr>
            <a:xfrm>
              <a:off x="6395800" y="2878900"/>
              <a:ext cx="159300" cy="34450"/>
            </a:xfrm>
            <a:custGeom>
              <a:rect b="b" l="l" r="r" t="t"/>
              <a:pathLst>
                <a:path extrusionOk="0" h="1378" w="6372">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20"/>
            <p:cNvSpPr/>
            <p:nvPr/>
          </p:nvSpPr>
          <p:spPr>
            <a:xfrm>
              <a:off x="6464175" y="2847000"/>
              <a:ext cx="18900" cy="11925"/>
            </a:xfrm>
            <a:custGeom>
              <a:rect b="b" l="l" r="r" t="t"/>
              <a:pathLst>
                <a:path extrusionOk="0" h="477" w="756">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20"/>
            <p:cNvSpPr/>
            <p:nvPr/>
          </p:nvSpPr>
          <p:spPr>
            <a:xfrm>
              <a:off x="6460000" y="2838875"/>
              <a:ext cx="21725" cy="9200"/>
            </a:xfrm>
            <a:custGeom>
              <a:rect b="b" l="l" r="r" t="t"/>
              <a:pathLst>
                <a:path extrusionOk="0" h="368" w="869">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20"/>
            <p:cNvSpPr/>
            <p:nvPr/>
          </p:nvSpPr>
          <p:spPr>
            <a:xfrm>
              <a:off x="6459175" y="2831375"/>
              <a:ext cx="22550" cy="4200"/>
            </a:xfrm>
            <a:custGeom>
              <a:rect b="b" l="l" r="r" t="t"/>
              <a:pathLst>
                <a:path extrusionOk="0" h="168" w="902">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20"/>
            <p:cNvSpPr/>
            <p:nvPr/>
          </p:nvSpPr>
          <p:spPr>
            <a:xfrm>
              <a:off x="6450825" y="2810675"/>
              <a:ext cx="36725" cy="20025"/>
            </a:xfrm>
            <a:custGeom>
              <a:rect b="b" l="l" r="r" t="t"/>
              <a:pathLst>
                <a:path extrusionOk="0" h="801" w="1469">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13" name="Google Shape;3313;p20"/>
          <p:cNvSpPr txBox="1"/>
          <p:nvPr>
            <p:ph type="ctrTitle"/>
          </p:nvPr>
        </p:nvSpPr>
        <p:spPr>
          <a:xfrm>
            <a:off x="2601450" y="1518900"/>
            <a:ext cx="3941100" cy="103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000"/>
              <a:buFont typeface="Jua"/>
              <a:buNone/>
              <a:defRPr sz="7000">
                <a:latin typeface="Jua"/>
                <a:ea typeface="Jua"/>
                <a:cs typeface="Jua"/>
                <a:sym typeface="Ju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314" name="Google Shape;3314;p20"/>
          <p:cNvSpPr txBox="1"/>
          <p:nvPr>
            <p:ph idx="1" type="subTitle"/>
          </p:nvPr>
        </p:nvSpPr>
        <p:spPr>
          <a:xfrm>
            <a:off x="3033900" y="2437900"/>
            <a:ext cx="3076200" cy="119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1585" name="Shape 1585"/>
        <p:cNvGrpSpPr/>
        <p:nvPr/>
      </p:nvGrpSpPr>
      <p:grpSpPr>
        <a:xfrm>
          <a:off x="0" y="0"/>
          <a:ext cx="0" cy="0"/>
          <a:chOff x="0" y="0"/>
          <a:chExt cx="0" cy="0"/>
        </a:xfrm>
      </p:grpSpPr>
      <p:sp>
        <p:nvSpPr>
          <p:cNvPr id="1586" name="Google Shape;1586;p3"/>
          <p:cNvSpPr txBox="1"/>
          <p:nvPr>
            <p:ph type="ctrTitle"/>
          </p:nvPr>
        </p:nvSpPr>
        <p:spPr>
          <a:xfrm>
            <a:off x="2628900" y="2070300"/>
            <a:ext cx="3886200" cy="130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Font typeface="Jua"/>
              <a:buNone/>
              <a:defRPr sz="3500">
                <a:latin typeface="Jua"/>
                <a:ea typeface="Jua"/>
                <a:cs typeface="Jua"/>
                <a:sym typeface="Ju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87" name="Google Shape;1587;p3"/>
          <p:cNvSpPr txBox="1"/>
          <p:nvPr>
            <p:ph idx="1" type="subTitle"/>
          </p:nvPr>
        </p:nvSpPr>
        <p:spPr>
          <a:xfrm>
            <a:off x="3058650" y="3249888"/>
            <a:ext cx="3026700" cy="63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p:txBody>
      </p:sp>
      <p:sp>
        <p:nvSpPr>
          <p:cNvPr id="1588" name="Google Shape;1588;p3"/>
          <p:cNvSpPr txBox="1"/>
          <p:nvPr>
            <p:ph hasCustomPrompt="1" idx="2" type="title"/>
          </p:nvPr>
        </p:nvSpPr>
        <p:spPr>
          <a:xfrm>
            <a:off x="3979050" y="990596"/>
            <a:ext cx="1185900" cy="1185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000"/>
              <a:buFont typeface="Jua"/>
              <a:buNone/>
              <a:defRPr b="1" sz="70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15" name="Shape 3315"/>
        <p:cNvGrpSpPr/>
        <p:nvPr/>
      </p:nvGrpSpPr>
      <p:grpSpPr>
        <a:xfrm>
          <a:off x="0" y="0"/>
          <a:ext cx="0" cy="0"/>
          <a:chOff x="0" y="0"/>
          <a:chExt cx="0" cy="0"/>
        </a:xfrm>
      </p:grpSpPr>
      <p:sp>
        <p:nvSpPr>
          <p:cNvPr id="3316" name="Google Shape;3316;p21"/>
          <p:cNvSpPr txBox="1"/>
          <p:nvPr>
            <p:ph type="title"/>
          </p:nvPr>
        </p:nvSpPr>
        <p:spPr>
          <a:xfrm>
            <a:off x="1591650" y="1618225"/>
            <a:ext cx="5960700" cy="15729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Font typeface="Jua"/>
              <a:buNone/>
              <a:defRPr sz="2800">
                <a:latin typeface="Jua"/>
                <a:ea typeface="Jua"/>
                <a:cs typeface="Jua"/>
                <a:sym typeface="Jua"/>
              </a:defRPr>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p:txBody>
      </p:sp>
      <p:sp>
        <p:nvSpPr>
          <p:cNvPr id="3317" name="Google Shape;3317;p21"/>
          <p:cNvSpPr txBox="1"/>
          <p:nvPr>
            <p:ph idx="1" type="subTitle"/>
          </p:nvPr>
        </p:nvSpPr>
        <p:spPr>
          <a:xfrm>
            <a:off x="3111447" y="3079175"/>
            <a:ext cx="2921100" cy="446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3318" name="Google Shape;3318;p21"/>
          <p:cNvSpPr/>
          <p:nvPr/>
        </p:nvSpPr>
        <p:spPr>
          <a:xfrm rot="-7824743">
            <a:off x="673521" y="391272"/>
            <a:ext cx="649701" cy="1188681"/>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3319" name="Google Shape;3319;p21"/>
          <p:cNvSpPr/>
          <p:nvPr/>
        </p:nvSpPr>
        <p:spPr>
          <a:xfrm rot="2825555">
            <a:off x="8217959" y="3920636"/>
            <a:ext cx="559910" cy="1024244"/>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MAIN_POINT_1">
    <p:spTree>
      <p:nvGrpSpPr>
        <p:cNvPr id="3320" name="Shape 3320"/>
        <p:cNvGrpSpPr/>
        <p:nvPr/>
      </p:nvGrpSpPr>
      <p:grpSpPr>
        <a:xfrm>
          <a:off x="0" y="0"/>
          <a:ext cx="0" cy="0"/>
          <a:chOff x="0" y="0"/>
          <a:chExt cx="0" cy="0"/>
        </a:xfrm>
      </p:grpSpPr>
      <p:sp>
        <p:nvSpPr>
          <p:cNvPr id="3321" name="Google Shape;3321;p22"/>
          <p:cNvSpPr txBox="1"/>
          <p:nvPr>
            <p:ph type="title"/>
          </p:nvPr>
        </p:nvSpPr>
        <p:spPr>
          <a:xfrm>
            <a:off x="1641300" y="1547100"/>
            <a:ext cx="5861400" cy="2049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000"/>
              <a:buFont typeface="Jua"/>
              <a:buNone/>
              <a:defRPr sz="7000">
                <a:latin typeface="Jua"/>
                <a:ea typeface="Jua"/>
                <a:cs typeface="Jua"/>
                <a:sym typeface="Jua"/>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grpSp>
        <p:nvGrpSpPr>
          <p:cNvPr id="3322" name="Google Shape;3322;p22"/>
          <p:cNvGrpSpPr/>
          <p:nvPr/>
        </p:nvGrpSpPr>
        <p:grpSpPr>
          <a:xfrm rot="362304">
            <a:off x="8363301" y="118919"/>
            <a:ext cx="701409" cy="1468746"/>
            <a:chOff x="8694925" y="207725"/>
            <a:chExt cx="701375" cy="1468675"/>
          </a:xfrm>
        </p:grpSpPr>
        <p:sp>
          <p:nvSpPr>
            <p:cNvPr id="3323" name="Google Shape;3323;p22"/>
            <p:cNvSpPr/>
            <p:nvPr/>
          </p:nvSpPr>
          <p:spPr>
            <a:xfrm>
              <a:off x="9081050" y="757200"/>
              <a:ext cx="142625" cy="92150"/>
            </a:xfrm>
            <a:custGeom>
              <a:rect b="b" l="l" r="r" t="t"/>
              <a:pathLst>
                <a:path extrusionOk="0" h="3686" w="5705">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22"/>
            <p:cNvSpPr/>
            <p:nvPr/>
          </p:nvSpPr>
          <p:spPr>
            <a:xfrm>
              <a:off x="8870050" y="865800"/>
              <a:ext cx="297750" cy="728875"/>
            </a:xfrm>
            <a:custGeom>
              <a:rect b="b" l="l" r="r" t="t"/>
              <a:pathLst>
                <a:path extrusionOk="0" h="29155" w="1191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22"/>
            <p:cNvSpPr/>
            <p:nvPr/>
          </p:nvSpPr>
          <p:spPr>
            <a:xfrm>
              <a:off x="8786675" y="1566300"/>
              <a:ext cx="150950" cy="93425"/>
            </a:xfrm>
            <a:custGeom>
              <a:rect b="b" l="l" r="r" t="t"/>
              <a:pathLst>
                <a:path extrusionOk="0" h="3737" w="6038">
                  <a:moveTo>
                    <a:pt x="2869" y="1"/>
                  </a:moveTo>
                  <a:lnTo>
                    <a:pt x="2702" y="1835"/>
                  </a:lnTo>
                  <a:lnTo>
                    <a:pt x="0" y="3236"/>
                  </a:lnTo>
                  <a:lnTo>
                    <a:pt x="5604" y="3737"/>
                  </a:lnTo>
                  <a:lnTo>
                    <a:pt x="6038" y="468"/>
                  </a:lnTo>
                  <a:lnTo>
                    <a:pt x="2869"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22"/>
            <p:cNvSpPr/>
            <p:nvPr/>
          </p:nvSpPr>
          <p:spPr>
            <a:xfrm>
              <a:off x="8980975" y="1582150"/>
              <a:ext cx="139300" cy="94250"/>
            </a:xfrm>
            <a:custGeom>
              <a:rect b="b" l="l" r="r" t="t"/>
              <a:pathLst>
                <a:path extrusionOk="0" h="3770" w="5572">
                  <a:moveTo>
                    <a:pt x="101" y="0"/>
                  </a:moveTo>
                  <a:lnTo>
                    <a:pt x="0" y="3336"/>
                  </a:lnTo>
                  <a:lnTo>
                    <a:pt x="5571" y="3770"/>
                  </a:lnTo>
                  <a:lnTo>
                    <a:pt x="3503" y="2069"/>
                  </a:lnTo>
                  <a:lnTo>
                    <a:pt x="3570" y="67"/>
                  </a:lnTo>
                  <a:lnTo>
                    <a:pt x="101"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22"/>
            <p:cNvSpPr/>
            <p:nvPr/>
          </p:nvSpPr>
          <p:spPr>
            <a:xfrm>
              <a:off x="8956800" y="216075"/>
              <a:ext cx="245200" cy="168350"/>
            </a:xfrm>
            <a:custGeom>
              <a:rect b="b" l="l" r="r" t="t"/>
              <a:pathLst>
                <a:path extrusionOk="0" h="6734" w="9808">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22"/>
            <p:cNvSpPr/>
            <p:nvPr/>
          </p:nvSpPr>
          <p:spPr>
            <a:xfrm>
              <a:off x="8898425" y="461225"/>
              <a:ext cx="300225" cy="425450"/>
            </a:xfrm>
            <a:custGeom>
              <a:rect b="b" l="l" r="r" t="t"/>
              <a:pathLst>
                <a:path extrusionOk="0" h="17018" w="12009">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22"/>
            <p:cNvSpPr/>
            <p:nvPr/>
          </p:nvSpPr>
          <p:spPr>
            <a:xfrm>
              <a:off x="9006825" y="237850"/>
              <a:ext cx="146800" cy="175200"/>
            </a:xfrm>
            <a:custGeom>
              <a:rect b="b" l="l" r="r" t="t"/>
              <a:pathLst>
                <a:path extrusionOk="0" h="7008" w="5872">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22"/>
            <p:cNvSpPr/>
            <p:nvPr/>
          </p:nvSpPr>
          <p:spPr>
            <a:xfrm>
              <a:off x="9031000" y="399625"/>
              <a:ext cx="81750" cy="117725"/>
            </a:xfrm>
            <a:custGeom>
              <a:rect b="b" l="l" r="r" t="t"/>
              <a:pathLst>
                <a:path extrusionOk="0" h="4709" w="327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22"/>
            <p:cNvSpPr/>
            <p:nvPr/>
          </p:nvSpPr>
          <p:spPr>
            <a:xfrm>
              <a:off x="8983850" y="318525"/>
              <a:ext cx="39675" cy="51650"/>
            </a:xfrm>
            <a:custGeom>
              <a:rect b="b" l="l" r="r" t="t"/>
              <a:pathLst>
                <a:path extrusionOk="0" h="2066" w="1587">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22"/>
            <p:cNvSpPr/>
            <p:nvPr/>
          </p:nvSpPr>
          <p:spPr>
            <a:xfrm>
              <a:off x="9042800" y="307900"/>
              <a:ext cx="7425" cy="6400"/>
            </a:xfrm>
            <a:custGeom>
              <a:rect b="b" l="l" r="r" t="t"/>
              <a:pathLst>
                <a:path extrusionOk="0" h="256" w="297">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22"/>
            <p:cNvSpPr/>
            <p:nvPr/>
          </p:nvSpPr>
          <p:spPr>
            <a:xfrm>
              <a:off x="9112575" y="305775"/>
              <a:ext cx="7700" cy="5550"/>
            </a:xfrm>
            <a:custGeom>
              <a:rect b="b" l="l" r="r" t="t"/>
              <a:pathLst>
                <a:path extrusionOk="0" h="222" w="308">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22"/>
            <p:cNvSpPr/>
            <p:nvPr/>
          </p:nvSpPr>
          <p:spPr>
            <a:xfrm>
              <a:off x="9043600" y="409750"/>
              <a:ext cx="64750" cy="7775"/>
            </a:xfrm>
            <a:custGeom>
              <a:rect b="b" l="l" r="r" t="t"/>
              <a:pathLst>
                <a:path extrusionOk="0" h="311" w="259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22"/>
            <p:cNvSpPr/>
            <p:nvPr/>
          </p:nvSpPr>
          <p:spPr>
            <a:xfrm>
              <a:off x="9046025" y="233250"/>
              <a:ext cx="100100" cy="58000"/>
            </a:xfrm>
            <a:custGeom>
              <a:rect b="b" l="l" r="r" t="t"/>
              <a:pathLst>
                <a:path extrusionOk="0" h="2320" w="4004">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22"/>
            <p:cNvSpPr/>
            <p:nvPr/>
          </p:nvSpPr>
          <p:spPr>
            <a:xfrm>
              <a:off x="9079375" y="302075"/>
              <a:ext cx="23375" cy="44775"/>
            </a:xfrm>
            <a:custGeom>
              <a:rect b="b" l="l" r="r" t="t"/>
              <a:pathLst>
                <a:path extrusionOk="0" h="1791" w="935">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22"/>
            <p:cNvSpPr/>
            <p:nvPr/>
          </p:nvSpPr>
          <p:spPr>
            <a:xfrm>
              <a:off x="9036125" y="1631350"/>
              <a:ext cx="37450" cy="5850"/>
            </a:xfrm>
            <a:custGeom>
              <a:rect b="b" l="l" r="r" t="t"/>
              <a:pathLst>
                <a:path extrusionOk="0" h="234" w="1498">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22"/>
            <p:cNvSpPr/>
            <p:nvPr/>
          </p:nvSpPr>
          <p:spPr>
            <a:xfrm>
              <a:off x="9040175" y="1620150"/>
              <a:ext cx="30900" cy="2800"/>
            </a:xfrm>
            <a:custGeom>
              <a:rect b="b" l="l" r="r" t="t"/>
              <a:pathLst>
                <a:path extrusionOk="0" h="112" w="1236">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22"/>
            <p:cNvSpPr/>
            <p:nvPr/>
          </p:nvSpPr>
          <p:spPr>
            <a:xfrm>
              <a:off x="9047700" y="1599325"/>
              <a:ext cx="41000" cy="23325"/>
            </a:xfrm>
            <a:custGeom>
              <a:rect b="b" l="l" r="r" t="t"/>
              <a:pathLst>
                <a:path extrusionOk="0" h="933" w="164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22"/>
            <p:cNvSpPr/>
            <p:nvPr/>
          </p:nvSpPr>
          <p:spPr>
            <a:xfrm>
              <a:off x="8851725" y="1612175"/>
              <a:ext cx="23375" cy="5850"/>
            </a:xfrm>
            <a:custGeom>
              <a:rect b="b" l="l" r="r" t="t"/>
              <a:pathLst>
                <a:path extrusionOk="0" h="234" w="935">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22"/>
            <p:cNvSpPr/>
            <p:nvPr/>
          </p:nvSpPr>
          <p:spPr>
            <a:xfrm>
              <a:off x="8849225" y="1605500"/>
              <a:ext cx="25875" cy="4200"/>
            </a:xfrm>
            <a:custGeom>
              <a:rect b="b" l="l" r="r" t="t"/>
              <a:pathLst>
                <a:path extrusionOk="0" h="168" w="1035">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22"/>
            <p:cNvSpPr/>
            <p:nvPr/>
          </p:nvSpPr>
          <p:spPr>
            <a:xfrm>
              <a:off x="8861725" y="1596325"/>
              <a:ext cx="11700" cy="2700"/>
            </a:xfrm>
            <a:custGeom>
              <a:rect b="b" l="l" r="r" t="t"/>
              <a:pathLst>
                <a:path extrusionOk="0" h="108" w="468">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22"/>
            <p:cNvSpPr/>
            <p:nvPr/>
          </p:nvSpPr>
          <p:spPr>
            <a:xfrm>
              <a:off x="8835200" y="1577025"/>
              <a:ext cx="46350" cy="22975"/>
            </a:xfrm>
            <a:custGeom>
              <a:rect b="b" l="l" r="r" t="t"/>
              <a:pathLst>
                <a:path extrusionOk="0" h="919" w="1854">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22"/>
            <p:cNvSpPr/>
            <p:nvPr/>
          </p:nvSpPr>
          <p:spPr>
            <a:xfrm>
              <a:off x="9103575" y="469675"/>
              <a:ext cx="292725" cy="336950"/>
            </a:xfrm>
            <a:custGeom>
              <a:rect b="b" l="l" r="r" t="t"/>
              <a:pathLst>
                <a:path extrusionOk="0" h="13478" w="11709">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22"/>
            <p:cNvSpPr/>
            <p:nvPr/>
          </p:nvSpPr>
          <p:spPr>
            <a:xfrm>
              <a:off x="8847550" y="822425"/>
              <a:ext cx="322750" cy="712225"/>
            </a:xfrm>
            <a:custGeom>
              <a:rect b="b" l="l" r="r" t="t"/>
              <a:pathLst>
                <a:path extrusionOk="0" h="28489" w="1291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22"/>
            <p:cNvSpPr/>
            <p:nvPr/>
          </p:nvSpPr>
          <p:spPr>
            <a:xfrm>
              <a:off x="8941775" y="616450"/>
              <a:ext cx="206000" cy="237700"/>
            </a:xfrm>
            <a:custGeom>
              <a:rect b="b" l="l" r="r" t="t"/>
              <a:pathLst>
                <a:path extrusionOk="0" h="9508" w="824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22"/>
            <p:cNvSpPr/>
            <p:nvPr/>
          </p:nvSpPr>
          <p:spPr>
            <a:xfrm>
              <a:off x="8873400" y="742625"/>
              <a:ext cx="134275" cy="108450"/>
            </a:xfrm>
            <a:custGeom>
              <a:rect b="b" l="l" r="r" t="t"/>
              <a:pathLst>
                <a:path extrusionOk="0" h="4338" w="5371">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22"/>
            <p:cNvSpPr/>
            <p:nvPr/>
          </p:nvSpPr>
          <p:spPr>
            <a:xfrm>
              <a:off x="8694925" y="469675"/>
              <a:ext cx="321100" cy="314425"/>
            </a:xfrm>
            <a:custGeom>
              <a:rect b="b" l="l" r="r" t="t"/>
              <a:pathLst>
                <a:path extrusionOk="0" h="12577" w="12844">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22"/>
            <p:cNvSpPr/>
            <p:nvPr/>
          </p:nvSpPr>
          <p:spPr>
            <a:xfrm>
              <a:off x="9122750" y="483850"/>
              <a:ext cx="38375" cy="172650"/>
            </a:xfrm>
            <a:custGeom>
              <a:rect b="b" l="l" r="r" t="t"/>
              <a:pathLst>
                <a:path extrusionOk="0" h="6906" w="1535">
                  <a:moveTo>
                    <a:pt x="734" y="1"/>
                  </a:moveTo>
                  <a:lnTo>
                    <a:pt x="0" y="6839"/>
                  </a:lnTo>
                  <a:lnTo>
                    <a:pt x="601" y="6906"/>
                  </a:lnTo>
                  <a:lnTo>
                    <a:pt x="1535" y="435"/>
                  </a:lnTo>
                  <a:lnTo>
                    <a:pt x="734"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22"/>
            <p:cNvSpPr/>
            <p:nvPr/>
          </p:nvSpPr>
          <p:spPr>
            <a:xfrm>
              <a:off x="8991825" y="470525"/>
              <a:ext cx="23375" cy="162625"/>
            </a:xfrm>
            <a:custGeom>
              <a:rect b="b" l="l" r="r" t="t"/>
              <a:pathLst>
                <a:path extrusionOk="0" h="6505" w="935">
                  <a:moveTo>
                    <a:pt x="934" y="0"/>
                  </a:moveTo>
                  <a:lnTo>
                    <a:pt x="0" y="300"/>
                  </a:lnTo>
                  <a:lnTo>
                    <a:pt x="134" y="6438"/>
                  </a:lnTo>
                  <a:lnTo>
                    <a:pt x="767" y="6505"/>
                  </a:lnTo>
                  <a:lnTo>
                    <a:pt x="934"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22"/>
            <p:cNvSpPr/>
            <p:nvPr/>
          </p:nvSpPr>
          <p:spPr>
            <a:xfrm>
              <a:off x="9126925" y="642150"/>
              <a:ext cx="12525" cy="10200"/>
            </a:xfrm>
            <a:custGeom>
              <a:rect b="b" l="l" r="r" t="t"/>
              <a:pathLst>
                <a:path extrusionOk="0" h="408" w="501">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22"/>
            <p:cNvSpPr/>
            <p:nvPr/>
          </p:nvSpPr>
          <p:spPr>
            <a:xfrm>
              <a:off x="8996500" y="621400"/>
              <a:ext cx="13375" cy="8725"/>
            </a:xfrm>
            <a:custGeom>
              <a:rect b="b" l="l" r="r" t="t"/>
              <a:pathLst>
                <a:path extrusionOk="0" h="349" w="535">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22"/>
            <p:cNvSpPr/>
            <p:nvPr/>
          </p:nvSpPr>
          <p:spPr>
            <a:xfrm>
              <a:off x="9014325" y="676175"/>
              <a:ext cx="87600" cy="87875"/>
            </a:xfrm>
            <a:custGeom>
              <a:rect b="b" l="l" r="r" t="t"/>
              <a:pathLst>
                <a:path extrusionOk="0" h="3515" w="3504">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22"/>
            <p:cNvSpPr/>
            <p:nvPr/>
          </p:nvSpPr>
          <p:spPr>
            <a:xfrm>
              <a:off x="9020175" y="695675"/>
              <a:ext cx="77575" cy="12550"/>
            </a:xfrm>
            <a:custGeom>
              <a:rect b="b" l="l" r="r" t="t"/>
              <a:pathLst>
                <a:path extrusionOk="0" h="502" w="3103">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22"/>
            <p:cNvSpPr/>
            <p:nvPr/>
          </p:nvSpPr>
          <p:spPr>
            <a:xfrm>
              <a:off x="9132750" y="850875"/>
              <a:ext cx="31425" cy="53525"/>
            </a:xfrm>
            <a:custGeom>
              <a:rect b="b" l="l" r="r" t="t"/>
              <a:pathLst>
                <a:path extrusionOk="0" h="2141" w="1257">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22"/>
            <p:cNvSpPr/>
            <p:nvPr/>
          </p:nvSpPr>
          <p:spPr>
            <a:xfrm>
              <a:off x="9030175" y="855575"/>
              <a:ext cx="32550" cy="75050"/>
            </a:xfrm>
            <a:custGeom>
              <a:rect b="b" l="l" r="r" t="t"/>
              <a:pathLst>
                <a:path extrusionOk="0" h="3002" w="1302">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22"/>
            <p:cNvSpPr/>
            <p:nvPr/>
          </p:nvSpPr>
          <p:spPr>
            <a:xfrm>
              <a:off x="8904250" y="849925"/>
              <a:ext cx="42800" cy="41750"/>
            </a:xfrm>
            <a:custGeom>
              <a:rect b="b" l="l" r="r" t="t"/>
              <a:pathLst>
                <a:path extrusionOk="0" h="1670" w="1712">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22"/>
            <p:cNvSpPr/>
            <p:nvPr/>
          </p:nvSpPr>
          <p:spPr>
            <a:xfrm>
              <a:off x="8843375" y="1517925"/>
              <a:ext cx="98425" cy="8375"/>
            </a:xfrm>
            <a:custGeom>
              <a:rect b="b" l="l" r="r" t="t"/>
              <a:pathLst>
                <a:path extrusionOk="0" h="335" w="3937">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22"/>
            <p:cNvSpPr/>
            <p:nvPr/>
          </p:nvSpPr>
          <p:spPr>
            <a:xfrm>
              <a:off x="8853475" y="1489700"/>
              <a:ext cx="92500" cy="14075"/>
            </a:xfrm>
            <a:custGeom>
              <a:rect b="b" l="l" r="r" t="t"/>
              <a:pathLst>
                <a:path extrusionOk="0" h="563" w="370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22"/>
            <p:cNvSpPr/>
            <p:nvPr/>
          </p:nvSpPr>
          <p:spPr>
            <a:xfrm>
              <a:off x="8978475" y="1525450"/>
              <a:ext cx="112600" cy="7800"/>
            </a:xfrm>
            <a:custGeom>
              <a:rect b="b" l="l" r="r" t="t"/>
              <a:pathLst>
                <a:path extrusionOk="0" h="312" w="4504">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22"/>
            <p:cNvSpPr/>
            <p:nvPr/>
          </p:nvSpPr>
          <p:spPr>
            <a:xfrm>
              <a:off x="8983475" y="1493750"/>
              <a:ext cx="120950" cy="6700"/>
            </a:xfrm>
            <a:custGeom>
              <a:rect b="b" l="l" r="r" t="t"/>
              <a:pathLst>
                <a:path extrusionOk="0" h="268" w="4838">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22"/>
            <p:cNvSpPr/>
            <p:nvPr/>
          </p:nvSpPr>
          <p:spPr>
            <a:xfrm>
              <a:off x="9066875" y="1198550"/>
              <a:ext cx="48375" cy="10850"/>
            </a:xfrm>
            <a:custGeom>
              <a:rect b="b" l="l" r="r" t="t"/>
              <a:pathLst>
                <a:path extrusionOk="0" h="434" w="1935">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22"/>
            <p:cNvSpPr/>
            <p:nvPr/>
          </p:nvSpPr>
          <p:spPr>
            <a:xfrm>
              <a:off x="8906175" y="1183175"/>
              <a:ext cx="36975" cy="30625"/>
            </a:xfrm>
            <a:custGeom>
              <a:rect b="b" l="l" r="r" t="t"/>
              <a:pathLst>
                <a:path extrusionOk="0" h="1225" w="1479">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22"/>
            <p:cNvSpPr/>
            <p:nvPr/>
          </p:nvSpPr>
          <p:spPr>
            <a:xfrm>
              <a:off x="8981800" y="207725"/>
              <a:ext cx="45075" cy="46825"/>
            </a:xfrm>
            <a:custGeom>
              <a:rect b="b" l="l" r="r" t="t"/>
              <a:pathLst>
                <a:path extrusionOk="0" h="1873" w="1803">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22"/>
            <p:cNvSpPr/>
            <p:nvPr/>
          </p:nvSpPr>
          <p:spPr>
            <a:xfrm>
              <a:off x="8990150" y="229050"/>
              <a:ext cx="42225" cy="27175"/>
            </a:xfrm>
            <a:custGeom>
              <a:rect b="b" l="l" r="r" t="t"/>
              <a:pathLst>
                <a:path extrusionOk="0" h="1087" w="1689">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22"/>
            <p:cNvSpPr/>
            <p:nvPr/>
          </p:nvSpPr>
          <p:spPr>
            <a:xfrm>
              <a:off x="9085475" y="336675"/>
              <a:ext cx="31325" cy="25750"/>
            </a:xfrm>
            <a:custGeom>
              <a:rect b="b" l="l" r="r" t="t"/>
              <a:pathLst>
                <a:path extrusionOk="0" h="1030" w="1253">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7" name="Google Shape;3367;p22"/>
          <p:cNvGrpSpPr/>
          <p:nvPr/>
        </p:nvGrpSpPr>
        <p:grpSpPr>
          <a:xfrm>
            <a:off x="6540250" y="-365125"/>
            <a:ext cx="982400" cy="1809250"/>
            <a:chOff x="6601775" y="1650925"/>
            <a:chExt cx="982400" cy="1809250"/>
          </a:xfrm>
        </p:grpSpPr>
        <p:sp>
          <p:nvSpPr>
            <p:cNvPr id="3368" name="Google Shape;3368;p22"/>
            <p:cNvSpPr/>
            <p:nvPr/>
          </p:nvSpPr>
          <p:spPr>
            <a:xfrm>
              <a:off x="6601775" y="3199975"/>
              <a:ext cx="203500" cy="143450"/>
            </a:xfrm>
            <a:custGeom>
              <a:rect b="b" l="l" r="r" t="t"/>
              <a:pathLst>
                <a:path extrusionOk="0" h="5738" w="814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22"/>
            <p:cNvSpPr/>
            <p:nvPr/>
          </p:nvSpPr>
          <p:spPr>
            <a:xfrm>
              <a:off x="7055425" y="3295875"/>
              <a:ext cx="153475" cy="164300"/>
            </a:xfrm>
            <a:custGeom>
              <a:rect b="b" l="l" r="r" t="t"/>
              <a:pathLst>
                <a:path extrusionOk="0" h="6572" w="6139">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22"/>
            <p:cNvSpPr/>
            <p:nvPr/>
          </p:nvSpPr>
          <p:spPr>
            <a:xfrm>
              <a:off x="6697675" y="2610375"/>
              <a:ext cx="606300" cy="762250"/>
            </a:xfrm>
            <a:custGeom>
              <a:rect b="b" l="l" r="r" t="t"/>
              <a:pathLst>
                <a:path extrusionOk="0" h="30490" w="24252">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22"/>
            <p:cNvSpPr/>
            <p:nvPr/>
          </p:nvSpPr>
          <p:spPr>
            <a:xfrm>
              <a:off x="7021250" y="2271575"/>
              <a:ext cx="407800" cy="476425"/>
            </a:xfrm>
            <a:custGeom>
              <a:rect b="b" l="l" r="r" t="t"/>
              <a:pathLst>
                <a:path extrusionOk="0" h="19057" w="16312">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22"/>
            <p:cNvSpPr/>
            <p:nvPr/>
          </p:nvSpPr>
          <p:spPr>
            <a:xfrm>
              <a:off x="7155500" y="1650925"/>
              <a:ext cx="131800" cy="191425"/>
            </a:xfrm>
            <a:custGeom>
              <a:rect b="b" l="l" r="r" t="t"/>
              <a:pathLst>
                <a:path extrusionOk="0" h="7657" w="5272">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22"/>
            <p:cNvSpPr/>
            <p:nvPr/>
          </p:nvSpPr>
          <p:spPr>
            <a:xfrm>
              <a:off x="7092125" y="1799800"/>
              <a:ext cx="193500" cy="557925"/>
            </a:xfrm>
            <a:custGeom>
              <a:rect b="b" l="l" r="r" t="t"/>
              <a:pathLst>
                <a:path extrusionOk="0" h="22317" w="774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22"/>
            <p:cNvSpPr/>
            <p:nvPr/>
          </p:nvSpPr>
          <p:spPr>
            <a:xfrm>
              <a:off x="7278100" y="2354375"/>
              <a:ext cx="306075" cy="382925"/>
            </a:xfrm>
            <a:custGeom>
              <a:rect b="b" l="l" r="r" t="t"/>
              <a:pathLst>
                <a:path extrusionOk="0" h="15317" w="12243">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22"/>
            <p:cNvSpPr/>
            <p:nvPr/>
          </p:nvSpPr>
          <p:spPr>
            <a:xfrm>
              <a:off x="7315125" y="2451100"/>
              <a:ext cx="87250" cy="252550"/>
            </a:xfrm>
            <a:custGeom>
              <a:rect b="b" l="l" r="r" t="t"/>
              <a:pathLst>
                <a:path extrusionOk="0" h="10102" w="349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22"/>
            <p:cNvSpPr/>
            <p:nvPr/>
          </p:nvSpPr>
          <p:spPr>
            <a:xfrm>
              <a:off x="7163025" y="1820475"/>
              <a:ext cx="83950" cy="25600"/>
            </a:xfrm>
            <a:custGeom>
              <a:rect b="b" l="l" r="r" t="t"/>
              <a:pathLst>
                <a:path extrusionOk="0" h="1024" w="3358">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22"/>
            <p:cNvSpPr/>
            <p:nvPr/>
          </p:nvSpPr>
          <p:spPr>
            <a:xfrm>
              <a:off x="7177175" y="1815650"/>
              <a:ext cx="5050" cy="2525"/>
            </a:xfrm>
            <a:custGeom>
              <a:rect b="b" l="l" r="r" t="t"/>
              <a:pathLst>
                <a:path extrusionOk="0" h="101" w="202">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22"/>
            <p:cNvSpPr/>
            <p:nvPr/>
          </p:nvSpPr>
          <p:spPr>
            <a:xfrm>
              <a:off x="6763875" y="2789675"/>
              <a:ext cx="315775" cy="503800"/>
            </a:xfrm>
            <a:custGeom>
              <a:rect b="b" l="l" r="r" t="t"/>
              <a:pathLst>
                <a:path extrusionOk="0" h="20152" w="12631">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22"/>
            <p:cNvSpPr/>
            <p:nvPr/>
          </p:nvSpPr>
          <p:spPr>
            <a:xfrm>
              <a:off x="7410050" y="2624000"/>
              <a:ext cx="42350" cy="43950"/>
            </a:xfrm>
            <a:custGeom>
              <a:rect b="b" l="l" r="r" t="t"/>
              <a:pathLst>
                <a:path extrusionOk="0" h="1758" w="1694">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22"/>
            <p:cNvSpPr/>
            <p:nvPr/>
          </p:nvSpPr>
          <p:spPr>
            <a:xfrm>
              <a:off x="7415700" y="2628025"/>
              <a:ext cx="16700" cy="32425"/>
            </a:xfrm>
            <a:custGeom>
              <a:rect b="b" l="l" r="r" t="t"/>
              <a:pathLst>
                <a:path extrusionOk="0" h="1297" w="668">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22"/>
            <p:cNvSpPr/>
            <p:nvPr/>
          </p:nvSpPr>
          <p:spPr>
            <a:xfrm>
              <a:off x="7266425" y="2043150"/>
              <a:ext cx="170150" cy="229175"/>
            </a:xfrm>
            <a:custGeom>
              <a:rect b="b" l="l" r="r" t="t"/>
              <a:pathLst>
                <a:path extrusionOk="0" h="9167" w="6806">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22"/>
            <p:cNvSpPr/>
            <p:nvPr/>
          </p:nvSpPr>
          <p:spPr>
            <a:xfrm>
              <a:off x="7407350" y="2139525"/>
              <a:ext cx="5250" cy="4325"/>
            </a:xfrm>
            <a:custGeom>
              <a:rect b="b" l="l" r="r" t="t"/>
              <a:pathLst>
                <a:path extrusionOk="0" h="173" w="21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22"/>
            <p:cNvSpPr/>
            <p:nvPr/>
          </p:nvSpPr>
          <p:spPr>
            <a:xfrm>
              <a:off x="7332625" y="2132600"/>
              <a:ext cx="7050" cy="5175"/>
            </a:xfrm>
            <a:custGeom>
              <a:rect b="b" l="l" r="r" t="t"/>
              <a:pathLst>
                <a:path extrusionOk="0" h="207" w="282">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22"/>
            <p:cNvSpPr/>
            <p:nvPr/>
          </p:nvSpPr>
          <p:spPr>
            <a:xfrm>
              <a:off x="7285600" y="2239275"/>
              <a:ext cx="100925" cy="136800"/>
            </a:xfrm>
            <a:custGeom>
              <a:rect b="b" l="l" r="r" t="t"/>
              <a:pathLst>
                <a:path extrusionOk="0" h="5472" w="4037">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22"/>
            <p:cNvSpPr/>
            <p:nvPr/>
          </p:nvSpPr>
          <p:spPr>
            <a:xfrm>
              <a:off x="7363975" y="2128575"/>
              <a:ext cx="28400" cy="57600"/>
            </a:xfrm>
            <a:custGeom>
              <a:rect b="b" l="l" r="r" t="t"/>
              <a:pathLst>
                <a:path extrusionOk="0" h="2304" w="1136">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22"/>
            <p:cNvSpPr/>
            <p:nvPr/>
          </p:nvSpPr>
          <p:spPr>
            <a:xfrm>
              <a:off x="7244400" y="2124650"/>
              <a:ext cx="47900" cy="58425"/>
            </a:xfrm>
            <a:custGeom>
              <a:rect b="b" l="l" r="r" t="t"/>
              <a:pathLst>
                <a:path extrusionOk="0" h="2337" w="1916">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22"/>
            <p:cNvSpPr/>
            <p:nvPr/>
          </p:nvSpPr>
          <p:spPr>
            <a:xfrm>
              <a:off x="7344350" y="2185175"/>
              <a:ext cx="40300" cy="21425"/>
            </a:xfrm>
            <a:custGeom>
              <a:rect b="b" l="l" r="r" t="t"/>
              <a:pathLst>
                <a:path extrusionOk="0" h="857" w="1612">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22"/>
            <p:cNvSpPr/>
            <p:nvPr/>
          </p:nvSpPr>
          <p:spPr>
            <a:xfrm>
              <a:off x="7335025" y="2181750"/>
              <a:ext cx="21300" cy="11175"/>
            </a:xfrm>
            <a:custGeom>
              <a:rect b="b" l="l" r="r" t="t"/>
              <a:pathLst>
                <a:path extrusionOk="0" h="447" w="852">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22"/>
            <p:cNvSpPr/>
            <p:nvPr/>
          </p:nvSpPr>
          <p:spPr>
            <a:xfrm>
              <a:off x="7281425" y="2033825"/>
              <a:ext cx="160975" cy="109575"/>
            </a:xfrm>
            <a:custGeom>
              <a:rect b="b" l="l" r="r" t="t"/>
              <a:pathLst>
                <a:path extrusionOk="0" h="4383" w="6439">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22"/>
            <p:cNvSpPr/>
            <p:nvPr/>
          </p:nvSpPr>
          <p:spPr>
            <a:xfrm>
              <a:off x="7298950" y="2249300"/>
              <a:ext cx="83400" cy="23850"/>
            </a:xfrm>
            <a:custGeom>
              <a:rect b="b" l="l" r="r" t="t"/>
              <a:pathLst>
                <a:path extrusionOk="0" h="954" w="3336">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22"/>
            <p:cNvSpPr/>
            <p:nvPr/>
          </p:nvSpPr>
          <p:spPr>
            <a:xfrm>
              <a:off x="7348975" y="2216900"/>
              <a:ext cx="30050" cy="34075"/>
            </a:xfrm>
            <a:custGeom>
              <a:rect b="b" l="l" r="r" t="t"/>
              <a:pathLst>
                <a:path extrusionOk="0" h="1363" w="1202">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2" name="Google Shape;3392;p22"/>
          <p:cNvGrpSpPr/>
          <p:nvPr/>
        </p:nvGrpSpPr>
        <p:grpSpPr>
          <a:xfrm>
            <a:off x="7545763" y="599800"/>
            <a:ext cx="742225" cy="1554100"/>
            <a:chOff x="7561625" y="125650"/>
            <a:chExt cx="742225" cy="1554100"/>
          </a:xfrm>
        </p:grpSpPr>
        <p:sp>
          <p:nvSpPr>
            <p:cNvPr id="3393" name="Google Shape;3393;p22"/>
            <p:cNvSpPr/>
            <p:nvPr/>
          </p:nvSpPr>
          <p:spPr>
            <a:xfrm>
              <a:off x="7741750" y="125650"/>
              <a:ext cx="170125" cy="159750"/>
            </a:xfrm>
            <a:custGeom>
              <a:rect b="b" l="l" r="r" t="t"/>
              <a:pathLst>
                <a:path extrusionOk="0" h="6390" w="6805">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22"/>
            <p:cNvSpPr/>
            <p:nvPr/>
          </p:nvSpPr>
          <p:spPr>
            <a:xfrm>
              <a:off x="8016125" y="1526275"/>
              <a:ext cx="194325" cy="146800"/>
            </a:xfrm>
            <a:custGeom>
              <a:rect b="b" l="l" r="r" t="t"/>
              <a:pathLst>
                <a:path extrusionOk="0" h="5872" w="7773">
                  <a:moveTo>
                    <a:pt x="2936" y="0"/>
                  </a:moveTo>
                  <a:lnTo>
                    <a:pt x="0" y="2302"/>
                  </a:lnTo>
                  <a:lnTo>
                    <a:pt x="1635" y="5871"/>
                  </a:lnTo>
                  <a:lnTo>
                    <a:pt x="7772" y="2469"/>
                  </a:lnTo>
                  <a:lnTo>
                    <a:pt x="3970" y="2302"/>
                  </a:lnTo>
                  <a:lnTo>
                    <a:pt x="2936"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22"/>
            <p:cNvSpPr/>
            <p:nvPr/>
          </p:nvSpPr>
          <p:spPr>
            <a:xfrm>
              <a:off x="7561625" y="1505425"/>
              <a:ext cx="145975" cy="174325"/>
            </a:xfrm>
            <a:custGeom>
              <a:rect b="b" l="l" r="r" t="t"/>
              <a:pathLst>
                <a:path extrusionOk="0" h="6973" w="5839">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22"/>
            <p:cNvSpPr/>
            <p:nvPr/>
          </p:nvSpPr>
          <p:spPr>
            <a:xfrm>
              <a:off x="7604050" y="907500"/>
              <a:ext cx="92700" cy="138450"/>
            </a:xfrm>
            <a:custGeom>
              <a:rect b="b" l="l" r="r" t="t"/>
              <a:pathLst>
                <a:path extrusionOk="0" h="5538" w="3708">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22"/>
            <p:cNvSpPr/>
            <p:nvPr/>
          </p:nvSpPr>
          <p:spPr>
            <a:xfrm>
              <a:off x="8178725" y="540725"/>
              <a:ext cx="125125" cy="87425"/>
            </a:xfrm>
            <a:custGeom>
              <a:rect b="b" l="l" r="r" t="t"/>
              <a:pathLst>
                <a:path extrusionOk="0" h="3497" w="5005">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22"/>
            <p:cNvSpPr/>
            <p:nvPr/>
          </p:nvSpPr>
          <p:spPr>
            <a:xfrm>
              <a:off x="8217925" y="565575"/>
              <a:ext cx="16800" cy="43625"/>
            </a:xfrm>
            <a:custGeom>
              <a:rect b="b" l="l" r="r" t="t"/>
              <a:pathLst>
                <a:path extrusionOk="0" h="1745" w="672">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22"/>
            <p:cNvSpPr/>
            <p:nvPr/>
          </p:nvSpPr>
          <p:spPr>
            <a:xfrm>
              <a:off x="7863500" y="390200"/>
              <a:ext cx="351125" cy="313250"/>
            </a:xfrm>
            <a:custGeom>
              <a:rect b="b" l="l" r="r" t="t"/>
              <a:pathLst>
                <a:path extrusionOk="0" h="12530" w="14045">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22"/>
            <p:cNvSpPr/>
            <p:nvPr/>
          </p:nvSpPr>
          <p:spPr>
            <a:xfrm>
              <a:off x="7582475" y="784075"/>
              <a:ext cx="386975" cy="816450"/>
            </a:xfrm>
            <a:custGeom>
              <a:rect b="b" l="l" r="r" t="t"/>
              <a:pathLst>
                <a:path extrusionOk="0" h="32658" w="15479">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22"/>
            <p:cNvSpPr/>
            <p:nvPr/>
          </p:nvSpPr>
          <p:spPr>
            <a:xfrm>
              <a:off x="7697550" y="749050"/>
              <a:ext cx="422825" cy="871475"/>
            </a:xfrm>
            <a:custGeom>
              <a:rect b="b" l="l" r="r" t="t"/>
              <a:pathLst>
                <a:path extrusionOk="0" h="34859" w="16913">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22"/>
            <p:cNvSpPr/>
            <p:nvPr/>
          </p:nvSpPr>
          <p:spPr>
            <a:xfrm>
              <a:off x="7699225" y="386300"/>
              <a:ext cx="269375" cy="432825"/>
            </a:xfrm>
            <a:custGeom>
              <a:rect b="b" l="l" r="r" t="t"/>
              <a:pathLst>
                <a:path extrusionOk="0" h="17313" w="10775">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22"/>
            <p:cNvSpPr/>
            <p:nvPr/>
          </p:nvSpPr>
          <p:spPr>
            <a:xfrm>
              <a:off x="7762600" y="161975"/>
              <a:ext cx="146800" cy="176175"/>
            </a:xfrm>
            <a:custGeom>
              <a:rect b="b" l="l" r="r" t="t"/>
              <a:pathLst>
                <a:path extrusionOk="0" h="7047" w="5872">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22"/>
            <p:cNvSpPr/>
            <p:nvPr/>
          </p:nvSpPr>
          <p:spPr>
            <a:xfrm>
              <a:off x="7790950" y="322925"/>
              <a:ext cx="87600" cy="119075"/>
            </a:xfrm>
            <a:custGeom>
              <a:rect b="b" l="l" r="r" t="t"/>
              <a:pathLst>
                <a:path extrusionOk="0" h="4763" w="3504">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22"/>
            <p:cNvSpPr/>
            <p:nvPr/>
          </p:nvSpPr>
          <p:spPr>
            <a:xfrm>
              <a:off x="7739700" y="248700"/>
              <a:ext cx="37100" cy="50500"/>
            </a:xfrm>
            <a:custGeom>
              <a:rect b="b" l="l" r="r" t="t"/>
              <a:pathLst>
                <a:path extrusionOk="0" h="2020" w="1484">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22"/>
            <p:cNvSpPr/>
            <p:nvPr/>
          </p:nvSpPr>
          <p:spPr>
            <a:xfrm>
              <a:off x="7795025" y="237025"/>
              <a:ext cx="7625" cy="5575"/>
            </a:xfrm>
            <a:custGeom>
              <a:rect b="b" l="l" r="r" t="t"/>
              <a:pathLst>
                <a:path extrusionOk="0" h="223" w="305">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22"/>
            <p:cNvSpPr/>
            <p:nvPr/>
          </p:nvSpPr>
          <p:spPr>
            <a:xfrm>
              <a:off x="7864700" y="226800"/>
              <a:ext cx="7175" cy="5450"/>
            </a:xfrm>
            <a:custGeom>
              <a:rect b="b" l="l" r="r" t="t"/>
              <a:pathLst>
                <a:path extrusionOk="0" h="218" w="287">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22"/>
            <p:cNvSpPr/>
            <p:nvPr/>
          </p:nvSpPr>
          <p:spPr>
            <a:xfrm>
              <a:off x="7806175" y="272325"/>
              <a:ext cx="49650" cy="18650"/>
            </a:xfrm>
            <a:custGeom>
              <a:rect b="b" l="l" r="r" t="t"/>
              <a:pathLst>
                <a:path extrusionOk="0" h="746" w="1986">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22"/>
            <p:cNvSpPr/>
            <p:nvPr/>
          </p:nvSpPr>
          <p:spPr>
            <a:xfrm>
              <a:off x="7801800" y="269000"/>
              <a:ext cx="13375" cy="14325"/>
            </a:xfrm>
            <a:custGeom>
              <a:rect b="b" l="l" r="r" t="t"/>
              <a:pathLst>
                <a:path extrusionOk="0" h="573" w="535">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22"/>
            <p:cNvSpPr/>
            <p:nvPr/>
          </p:nvSpPr>
          <p:spPr>
            <a:xfrm>
              <a:off x="7832650" y="223875"/>
              <a:ext cx="28375" cy="46700"/>
            </a:xfrm>
            <a:custGeom>
              <a:rect b="b" l="l" r="r" t="t"/>
              <a:pathLst>
                <a:path extrusionOk="0" h="1868" w="1135">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22"/>
            <p:cNvSpPr/>
            <p:nvPr/>
          </p:nvSpPr>
          <p:spPr>
            <a:xfrm>
              <a:off x="7631675" y="431800"/>
              <a:ext cx="188475" cy="522425"/>
            </a:xfrm>
            <a:custGeom>
              <a:rect b="b" l="l" r="r" t="t"/>
              <a:pathLst>
                <a:path extrusionOk="0" h="20897" w="7539">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22"/>
            <p:cNvSpPr/>
            <p:nvPr/>
          </p:nvSpPr>
          <p:spPr>
            <a:xfrm>
              <a:off x="7780950" y="870175"/>
              <a:ext cx="287725" cy="714850"/>
            </a:xfrm>
            <a:custGeom>
              <a:rect b="b" l="l" r="r" t="t"/>
              <a:pathLst>
                <a:path extrusionOk="0" h="28594" w="11509">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22"/>
            <p:cNvSpPr/>
            <p:nvPr/>
          </p:nvSpPr>
          <p:spPr>
            <a:xfrm>
              <a:off x="8089500" y="1579425"/>
              <a:ext cx="38225" cy="27925"/>
            </a:xfrm>
            <a:custGeom>
              <a:rect b="b" l="l" r="r" t="t"/>
              <a:pathLst>
                <a:path extrusionOk="0" h="1117" w="1529">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22"/>
            <p:cNvSpPr/>
            <p:nvPr/>
          </p:nvSpPr>
          <p:spPr>
            <a:xfrm>
              <a:off x="8100075" y="1584325"/>
              <a:ext cx="32600" cy="29075"/>
            </a:xfrm>
            <a:custGeom>
              <a:rect b="b" l="l" r="r" t="t"/>
              <a:pathLst>
                <a:path extrusionOk="0" h="1163" w="1304">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22"/>
            <p:cNvSpPr/>
            <p:nvPr/>
          </p:nvSpPr>
          <p:spPr>
            <a:xfrm>
              <a:off x="8087000" y="1543875"/>
              <a:ext cx="55375" cy="44975"/>
            </a:xfrm>
            <a:custGeom>
              <a:rect b="b" l="l" r="r" t="t"/>
              <a:pathLst>
                <a:path extrusionOk="0" h="1799" w="2215">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22"/>
            <p:cNvSpPr/>
            <p:nvPr/>
          </p:nvSpPr>
          <p:spPr>
            <a:xfrm>
              <a:off x="7563300" y="1578800"/>
              <a:ext cx="134050" cy="84600"/>
            </a:xfrm>
            <a:custGeom>
              <a:rect b="b" l="l" r="r" t="t"/>
              <a:pathLst>
                <a:path extrusionOk="0" h="3384" w="5362">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22"/>
            <p:cNvSpPr/>
            <p:nvPr/>
          </p:nvSpPr>
          <p:spPr>
            <a:xfrm>
              <a:off x="7645450" y="1592675"/>
              <a:ext cx="36300" cy="23700"/>
            </a:xfrm>
            <a:custGeom>
              <a:rect b="b" l="l" r="r" t="t"/>
              <a:pathLst>
                <a:path extrusionOk="0" h="948" w="1452">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22"/>
            <p:cNvSpPr/>
            <p:nvPr/>
          </p:nvSpPr>
          <p:spPr>
            <a:xfrm>
              <a:off x="7647775" y="1586800"/>
              <a:ext cx="21450" cy="13725"/>
            </a:xfrm>
            <a:custGeom>
              <a:rect b="b" l="l" r="r" t="t"/>
              <a:pathLst>
                <a:path extrusionOk="0" h="549" w="858">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22"/>
            <p:cNvSpPr/>
            <p:nvPr/>
          </p:nvSpPr>
          <p:spPr>
            <a:xfrm>
              <a:off x="7648350" y="1570175"/>
              <a:ext cx="34225" cy="27075"/>
            </a:xfrm>
            <a:custGeom>
              <a:rect b="b" l="l" r="r" t="t"/>
              <a:pathLst>
                <a:path extrusionOk="0" h="1083" w="1369">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22"/>
            <p:cNvSpPr/>
            <p:nvPr/>
          </p:nvSpPr>
          <p:spPr>
            <a:xfrm>
              <a:off x="8056150" y="1587750"/>
              <a:ext cx="145800" cy="80900"/>
            </a:xfrm>
            <a:custGeom>
              <a:rect b="b" l="l" r="r" t="t"/>
              <a:pathLst>
                <a:path extrusionOk="0" h="3236" w="5832">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22"/>
            <p:cNvSpPr/>
            <p:nvPr/>
          </p:nvSpPr>
          <p:spPr>
            <a:xfrm>
              <a:off x="7632500" y="1179325"/>
              <a:ext cx="174025" cy="387550"/>
            </a:xfrm>
            <a:custGeom>
              <a:rect b="b" l="l" r="r" t="t"/>
              <a:pathLst>
                <a:path extrusionOk="0" h="15502" w="6961">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22"/>
            <p:cNvSpPr/>
            <p:nvPr/>
          </p:nvSpPr>
          <p:spPr>
            <a:xfrm>
              <a:off x="7745925" y="833775"/>
              <a:ext cx="63800" cy="49800"/>
            </a:xfrm>
            <a:custGeom>
              <a:rect b="b" l="l" r="r" t="t"/>
              <a:pathLst>
                <a:path extrusionOk="0" h="1992" w="2552">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22"/>
            <p:cNvSpPr/>
            <p:nvPr/>
          </p:nvSpPr>
          <p:spPr>
            <a:xfrm>
              <a:off x="7792625" y="331250"/>
              <a:ext cx="73400" cy="10475"/>
            </a:xfrm>
            <a:custGeom>
              <a:rect b="b" l="l" r="r" t="t"/>
              <a:pathLst>
                <a:path extrusionOk="0" h="419" w="2936">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22"/>
            <p:cNvSpPr/>
            <p:nvPr/>
          </p:nvSpPr>
          <p:spPr>
            <a:xfrm>
              <a:off x="7713400" y="453000"/>
              <a:ext cx="90100" cy="500400"/>
            </a:xfrm>
            <a:custGeom>
              <a:rect b="b" l="l" r="r" t="t"/>
              <a:pathLst>
                <a:path extrusionOk="0" h="20016" w="3604">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22"/>
            <p:cNvSpPr/>
            <p:nvPr/>
          </p:nvSpPr>
          <p:spPr>
            <a:xfrm>
              <a:off x="7986100" y="590275"/>
              <a:ext cx="28150" cy="51575"/>
            </a:xfrm>
            <a:custGeom>
              <a:rect b="b" l="l" r="r" t="t"/>
              <a:pathLst>
                <a:path extrusionOk="0" h="2063" w="1126">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22"/>
            <p:cNvSpPr/>
            <p:nvPr/>
          </p:nvSpPr>
          <p:spPr>
            <a:xfrm>
              <a:off x="7640875" y="788075"/>
              <a:ext cx="95075" cy="27725"/>
            </a:xfrm>
            <a:custGeom>
              <a:rect b="b" l="l" r="r" t="t"/>
              <a:pathLst>
                <a:path extrusionOk="0" h="1109" w="3803">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22"/>
            <p:cNvSpPr/>
            <p:nvPr/>
          </p:nvSpPr>
          <p:spPr>
            <a:xfrm>
              <a:off x="7631075" y="846450"/>
              <a:ext cx="95350" cy="33725"/>
            </a:xfrm>
            <a:custGeom>
              <a:rect b="b" l="l" r="r" t="t"/>
              <a:pathLst>
                <a:path extrusionOk="0" h="1349" w="3814">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22"/>
            <p:cNvSpPr/>
            <p:nvPr/>
          </p:nvSpPr>
          <p:spPr>
            <a:xfrm>
              <a:off x="7636800" y="818625"/>
              <a:ext cx="95800" cy="30525"/>
            </a:xfrm>
            <a:custGeom>
              <a:rect b="b" l="l" r="r" t="t"/>
              <a:pathLst>
                <a:path extrusionOk="0" h="1221" w="3832">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22"/>
            <p:cNvSpPr/>
            <p:nvPr/>
          </p:nvSpPr>
          <p:spPr>
            <a:xfrm>
              <a:off x="7755100" y="725700"/>
              <a:ext cx="213500" cy="23375"/>
            </a:xfrm>
            <a:custGeom>
              <a:rect b="b" l="l" r="r" t="t"/>
              <a:pathLst>
                <a:path extrusionOk="0" h="935" w="854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22"/>
            <p:cNvSpPr/>
            <p:nvPr/>
          </p:nvSpPr>
          <p:spPr>
            <a:xfrm>
              <a:off x="7764275" y="682325"/>
              <a:ext cx="209350" cy="18375"/>
            </a:xfrm>
            <a:custGeom>
              <a:rect b="b" l="l" r="r" t="t"/>
              <a:pathLst>
                <a:path extrusionOk="0" h="735" w="8374">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22"/>
            <p:cNvSpPr/>
            <p:nvPr/>
          </p:nvSpPr>
          <p:spPr>
            <a:xfrm>
              <a:off x="7747600" y="762400"/>
              <a:ext cx="221850" cy="23375"/>
            </a:xfrm>
            <a:custGeom>
              <a:rect b="b" l="l" r="r" t="t"/>
              <a:pathLst>
                <a:path extrusionOk="0" h="935" w="8874">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22"/>
            <p:cNvSpPr/>
            <p:nvPr/>
          </p:nvSpPr>
          <p:spPr>
            <a:xfrm>
              <a:off x="8107850" y="573925"/>
              <a:ext cx="31725" cy="84600"/>
            </a:xfrm>
            <a:custGeom>
              <a:rect b="b" l="l" r="r" t="t"/>
              <a:pathLst>
                <a:path extrusionOk="0" h="3384" w="1269">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22"/>
            <p:cNvSpPr/>
            <p:nvPr/>
          </p:nvSpPr>
          <p:spPr>
            <a:xfrm>
              <a:off x="8131200" y="562250"/>
              <a:ext cx="45650" cy="87425"/>
            </a:xfrm>
            <a:custGeom>
              <a:rect b="b" l="l" r="r" t="t"/>
              <a:pathLst>
                <a:path extrusionOk="0" h="3497" w="1826">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22"/>
            <p:cNvSpPr/>
            <p:nvPr/>
          </p:nvSpPr>
          <p:spPr>
            <a:xfrm>
              <a:off x="8077000" y="582125"/>
              <a:ext cx="37325" cy="92575"/>
            </a:xfrm>
            <a:custGeom>
              <a:rect b="b" l="l" r="r" t="t"/>
              <a:pathLst>
                <a:path extrusionOk="0" h="3703" w="1493">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5" name="Google Shape;3435;p22"/>
          <p:cNvGrpSpPr/>
          <p:nvPr/>
        </p:nvGrpSpPr>
        <p:grpSpPr>
          <a:xfrm rot="1586216">
            <a:off x="6429292" y="3984770"/>
            <a:ext cx="784728" cy="1674653"/>
            <a:chOff x="5909625" y="3402475"/>
            <a:chExt cx="784750" cy="1674700"/>
          </a:xfrm>
        </p:grpSpPr>
        <p:sp>
          <p:nvSpPr>
            <p:cNvPr id="3436" name="Google Shape;3436;p22"/>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22"/>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22"/>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22"/>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22"/>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22"/>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22"/>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22"/>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22"/>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22"/>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22"/>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22"/>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22"/>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22"/>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22"/>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22"/>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22"/>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22"/>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22"/>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22"/>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22"/>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22"/>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22"/>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22"/>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22"/>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22"/>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22"/>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22"/>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22"/>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22"/>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22"/>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22"/>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22"/>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22"/>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22"/>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22"/>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22"/>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3" name="Google Shape;3473;p22"/>
          <p:cNvGrpSpPr/>
          <p:nvPr/>
        </p:nvGrpSpPr>
        <p:grpSpPr>
          <a:xfrm rot="-373388">
            <a:off x="239694" y="138541"/>
            <a:ext cx="718870" cy="1429490"/>
            <a:chOff x="4814675" y="3717725"/>
            <a:chExt cx="718875" cy="1429500"/>
          </a:xfrm>
        </p:grpSpPr>
        <p:sp>
          <p:nvSpPr>
            <p:cNvPr id="3474" name="Google Shape;3474;p22"/>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22"/>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22"/>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22"/>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22"/>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22"/>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22"/>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22"/>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22"/>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22"/>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22"/>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22"/>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22"/>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22"/>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22"/>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22"/>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22"/>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22"/>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22"/>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22"/>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22"/>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22"/>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22"/>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22"/>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22"/>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22"/>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22"/>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22"/>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22"/>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22"/>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22"/>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22"/>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22"/>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22"/>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22"/>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22"/>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22"/>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22"/>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22"/>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22"/>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22"/>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22"/>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22"/>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22"/>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22"/>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22"/>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22"/>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22"/>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22"/>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22"/>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22"/>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22"/>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22"/>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22"/>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22"/>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22"/>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22"/>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22"/>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22"/>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22"/>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22"/>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5" name="Google Shape;3535;p22"/>
          <p:cNvGrpSpPr/>
          <p:nvPr/>
        </p:nvGrpSpPr>
        <p:grpSpPr>
          <a:xfrm>
            <a:off x="8512038" y="1915238"/>
            <a:ext cx="627975" cy="1457875"/>
            <a:chOff x="6277375" y="207700"/>
            <a:chExt cx="627975" cy="1457875"/>
          </a:xfrm>
        </p:grpSpPr>
        <p:sp>
          <p:nvSpPr>
            <p:cNvPr id="3536" name="Google Shape;3536;p22"/>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22"/>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22"/>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22"/>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22"/>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22"/>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22"/>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22"/>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22"/>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22"/>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22"/>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22"/>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22"/>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22"/>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22"/>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22"/>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22"/>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22"/>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22"/>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22"/>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22"/>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22"/>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22"/>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22"/>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22"/>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22"/>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22"/>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22"/>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22"/>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22"/>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22"/>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22"/>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22"/>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22"/>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22"/>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22"/>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22"/>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22"/>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22"/>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22"/>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22"/>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22"/>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22"/>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22"/>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22"/>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22"/>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22"/>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22"/>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22"/>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22"/>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22"/>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22"/>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22"/>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22"/>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22"/>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22"/>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22"/>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22"/>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22"/>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22"/>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22"/>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22"/>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22"/>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22"/>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22"/>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22"/>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22"/>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22"/>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22"/>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22"/>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22"/>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22"/>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22"/>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9" name="Google Shape;3609;p22"/>
          <p:cNvGrpSpPr/>
          <p:nvPr/>
        </p:nvGrpSpPr>
        <p:grpSpPr>
          <a:xfrm>
            <a:off x="1346575" y="2461725"/>
            <a:ext cx="880675" cy="1381250"/>
            <a:chOff x="4678725" y="213425"/>
            <a:chExt cx="880675" cy="1381250"/>
          </a:xfrm>
        </p:grpSpPr>
        <p:sp>
          <p:nvSpPr>
            <p:cNvPr id="3610" name="Google Shape;3610;p22"/>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22"/>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22"/>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22"/>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22"/>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22"/>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22"/>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22"/>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22"/>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22"/>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22"/>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22"/>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22"/>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22"/>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22"/>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22"/>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22"/>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22"/>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22"/>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22"/>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22"/>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22"/>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22"/>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22"/>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22"/>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22"/>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22"/>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22"/>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22"/>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22"/>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22"/>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22"/>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22"/>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22"/>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22"/>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22"/>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22"/>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22"/>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22"/>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22"/>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22"/>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22"/>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22"/>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22"/>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22"/>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22"/>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22"/>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22"/>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22"/>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22"/>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22"/>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22"/>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22"/>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22"/>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22"/>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22"/>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22"/>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22"/>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22"/>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22"/>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22"/>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22"/>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22"/>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22"/>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22"/>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22"/>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22"/>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22"/>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22"/>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22"/>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22"/>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22"/>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22"/>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22"/>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22"/>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22"/>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22"/>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22"/>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22"/>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22"/>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22"/>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22"/>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22"/>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22"/>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22"/>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22"/>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22"/>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22"/>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22"/>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22"/>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22"/>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22"/>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22"/>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22"/>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22"/>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22"/>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22"/>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22"/>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8" name="Google Shape;3708;p22"/>
          <p:cNvGrpSpPr/>
          <p:nvPr/>
        </p:nvGrpSpPr>
        <p:grpSpPr>
          <a:xfrm>
            <a:off x="8359850" y="4109363"/>
            <a:ext cx="932350" cy="1637175"/>
            <a:chOff x="8451425" y="3510050"/>
            <a:chExt cx="932350" cy="1637175"/>
          </a:xfrm>
        </p:grpSpPr>
        <p:sp>
          <p:nvSpPr>
            <p:cNvPr id="3709" name="Google Shape;3709;p22"/>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22"/>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22"/>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22"/>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22"/>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22"/>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22"/>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22"/>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22"/>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22"/>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22"/>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22"/>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22"/>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22"/>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22"/>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22"/>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22"/>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22"/>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22"/>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22"/>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22"/>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22"/>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22"/>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22"/>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22"/>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22"/>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22"/>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22"/>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22"/>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22"/>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22"/>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22"/>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22"/>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22"/>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22"/>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22"/>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22"/>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22"/>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22"/>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22"/>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22"/>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22"/>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22"/>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22"/>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22"/>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22"/>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22"/>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22"/>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22"/>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22"/>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22"/>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22"/>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22"/>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22"/>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22"/>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22"/>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22"/>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22"/>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22"/>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22"/>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22"/>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22"/>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22"/>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22"/>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22"/>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22"/>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22"/>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22"/>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22"/>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22"/>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22"/>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22"/>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22"/>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22"/>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22"/>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22"/>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22"/>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22"/>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22"/>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22"/>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22"/>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22"/>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22"/>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22"/>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22"/>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22"/>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22"/>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22"/>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22"/>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22"/>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22"/>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22"/>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22"/>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22"/>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22"/>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22"/>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22"/>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22"/>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22"/>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22"/>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22"/>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22"/>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22"/>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22"/>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22"/>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22"/>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22"/>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22"/>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22"/>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22"/>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22"/>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22"/>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22"/>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22"/>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22"/>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22"/>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22"/>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22"/>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22"/>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22"/>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22"/>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22"/>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22"/>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22"/>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22"/>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22"/>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22"/>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22"/>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22"/>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22"/>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22"/>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22"/>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22"/>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22"/>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22"/>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22"/>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22"/>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22"/>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22"/>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22"/>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22"/>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22"/>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22"/>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2" name="Google Shape;3852;p22"/>
          <p:cNvGrpSpPr/>
          <p:nvPr/>
        </p:nvGrpSpPr>
        <p:grpSpPr>
          <a:xfrm rot="871439">
            <a:off x="7743317" y="2854885"/>
            <a:ext cx="626337" cy="1655148"/>
            <a:chOff x="7905200" y="2089425"/>
            <a:chExt cx="626300" cy="1655050"/>
          </a:xfrm>
        </p:grpSpPr>
        <p:sp>
          <p:nvSpPr>
            <p:cNvPr id="3853" name="Google Shape;3853;p22"/>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22"/>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22"/>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22"/>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22"/>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22"/>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22"/>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22"/>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22"/>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22"/>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22"/>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22"/>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22"/>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22"/>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22"/>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22"/>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22"/>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22"/>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22"/>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22"/>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22"/>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22"/>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22"/>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22"/>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22"/>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22"/>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22"/>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22"/>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22"/>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22"/>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22"/>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22"/>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22"/>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22"/>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22"/>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22"/>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22"/>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22"/>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22"/>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22"/>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22"/>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22"/>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22"/>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22"/>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22"/>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22"/>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22"/>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22"/>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22"/>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22"/>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22"/>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22"/>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22"/>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22"/>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22"/>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22"/>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22"/>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22"/>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22"/>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22"/>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22"/>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22"/>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22"/>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22"/>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22"/>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22"/>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22"/>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22"/>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22"/>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2" name="Google Shape;3922;p22"/>
          <p:cNvGrpSpPr/>
          <p:nvPr/>
        </p:nvGrpSpPr>
        <p:grpSpPr>
          <a:xfrm rot="518340">
            <a:off x="-18321" y="1747503"/>
            <a:ext cx="819730" cy="1691432"/>
            <a:chOff x="8941775" y="1754475"/>
            <a:chExt cx="819775" cy="1691525"/>
          </a:xfrm>
        </p:grpSpPr>
        <p:sp>
          <p:nvSpPr>
            <p:cNvPr id="3923" name="Google Shape;3923;p22"/>
            <p:cNvSpPr/>
            <p:nvPr/>
          </p:nvSpPr>
          <p:spPr>
            <a:xfrm>
              <a:off x="9195300" y="1758700"/>
              <a:ext cx="308575" cy="311150"/>
            </a:xfrm>
            <a:custGeom>
              <a:rect b="b" l="l" r="r" t="t"/>
              <a:pathLst>
                <a:path extrusionOk="0" h="12446" w="12343">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22"/>
            <p:cNvSpPr/>
            <p:nvPr/>
          </p:nvSpPr>
          <p:spPr>
            <a:xfrm>
              <a:off x="9035175" y="2506150"/>
              <a:ext cx="405325" cy="870650"/>
            </a:xfrm>
            <a:custGeom>
              <a:rect b="b" l="l" r="r" t="t"/>
              <a:pathLst>
                <a:path extrusionOk="0" h="34826" w="16213">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22"/>
            <p:cNvSpPr/>
            <p:nvPr/>
          </p:nvSpPr>
          <p:spPr>
            <a:xfrm>
              <a:off x="9056025" y="2516975"/>
              <a:ext cx="87600" cy="768925"/>
            </a:xfrm>
            <a:custGeom>
              <a:rect b="b" l="l" r="r" t="t"/>
              <a:pathLst>
                <a:path extrusionOk="0" h="30757" w="3504">
                  <a:moveTo>
                    <a:pt x="3503" y="1"/>
                  </a:moveTo>
                  <a:lnTo>
                    <a:pt x="1" y="30756"/>
                  </a:lnTo>
                  <a:cubicBezTo>
                    <a:pt x="1702" y="20582"/>
                    <a:pt x="2869" y="10308"/>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22"/>
            <p:cNvSpPr/>
            <p:nvPr/>
          </p:nvSpPr>
          <p:spPr>
            <a:xfrm>
              <a:off x="9184450" y="2622050"/>
              <a:ext cx="85100" cy="688850"/>
            </a:xfrm>
            <a:custGeom>
              <a:rect b="b" l="l" r="r" t="t"/>
              <a:pathLst>
                <a:path extrusionOk="0" h="27554" w="3404">
                  <a:moveTo>
                    <a:pt x="3403" y="1"/>
                  </a:moveTo>
                  <a:lnTo>
                    <a:pt x="1" y="27554"/>
                  </a:lnTo>
                  <a:cubicBezTo>
                    <a:pt x="1368" y="18047"/>
                    <a:pt x="2603" y="9608"/>
                    <a:pt x="34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22"/>
            <p:cNvSpPr/>
            <p:nvPr/>
          </p:nvSpPr>
          <p:spPr>
            <a:xfrm>
              <a:off x="9020400" y="2578700"/>
              <a:ext cx="88200" cy="167650"/>
            </a:xfrm>
            <a:custGeom>
              <a:rect b="b" l="l" r="r" t="t"/>
              <a:pathLst>
                <a:path extrusionOk="0" h="6706" w="3528">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22"/>
            <p:cNvSpPr/>
            <p:nvPr/>
          </p:nvSpPr>
          <p:spPr>
            <a:xfrm>
              <a:off x="9123575" y="2031150"/>
              <a:ext cx="386975" cy="509200"/>
            </a:xfrm>
            <a:custGeom>
              <a:rect b="b" l="l" r="r" t="t"/>
              <a:pathLst>
                <a:path extrusionOk="0" h="20368" w="15479">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22"/>
            <p:cNvSpPr/>
            <p:nvPr/>
          </p:nvSpPr>
          <p:spPr>
            <a:xfrm>
              <a:off x="9020175" y="2034975"/>
              <a:ext cx="286900" cy="582250"/>
            </a:xfrm>
            <a:custGeom>
              <a:rect b="b" l="l" r="r" t="t"/>
              <a:pathLst>
                <a:path extrusionOk="0" h="23290" w="11476">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22"/>
            <p:cNvSpPr/>
            <p:nvPr/>
          </p:nvSpPr>
          <p:spPr>
            <a:xfrm>
              <a:off x="9608925" y="2187575"/>
              <a:ext cx="152625" cy="137625"/>
            </a:xfrm>
            <a:custGeom>
              <a:rect b="b" l="l" r="r" t="t"/>
              <a:pathLst>
                <a:path extrusionOk="0" h="5505" w="6105">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22"/>
            <p:cNvSpPr/>
            <p:nvPr/>
          </p:nvSpPr>
          <p:spPr>
            <a:xfrm>
              <a:off x="9658950" y="2235125"/>
              <a:ext cx="20050" cy="58825"/>
            </a:xfrm>
            <a:custGeom>
              <a:rect b="b" l="l" r="r" t="t"/>
              <a:pathLst>
                <a:path extrusionOk="0" h="2353" w="802">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22"/>
            <p:cNvSpPr/>
            <p:nvPr/>
          </p:nvSpPr>
          <p:spPr>
            <a:xfrm>
              <a:off x="9405450" y="2095025"/>
              <a:ext cx="276050" cy="367450"/>
            </a:xfrm>
            <a:custGeom>
              <a:rect b="b" l="l" r="r" t="t"/>
              <a:pathLst>
                <a:path extrusionOk="0" h="14698" w="11042">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22"/>
            <p:cNvSpPr/>
            <p:nvPr/>
          </p:nvSpPr>
          <p:spPr>
            <a:xfrm>
              <a:off x="9591575" y="2281600"/>
              <a:ext cx="79700" cy="59625"/>
            </a:xfrm>
            <a:custGeom>
              <a:rect b="b" l="l" r="r" t="t"/>
              <a:pathLst>
                <a:path extrusionOk="0" h="2385" w="3188">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22"/>
            <p:cNvSpPr/>
            <p:nvPr/>
          </p:nvSpPr>
          <p:spPr>
            <a:xfrm>
              <a:off x="9019375" y="2582300"/>
              <a:ext cx="100050" cy="15950"/>
            </a:xfrm>
            <a:custGeom>
              <a:rect b="b" l="l" r="r" t="t"/>
              <a:pathLst>
                <a:path extrusionOk="0" h="638" w="4002">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22"/>
            <p:cNvSpPr/>
            <p:nvPr/>
          </p:nvSpPr>
          <p:spPr>
            <a:xfrm>
              <a:off x="9146100" y="3310050"/>
              <a:ext cx="174300" cy="135950"/>
            </a:xfrm>
            <a:custGeom>
              <a:rect b="b" l="l" r="r" t="t"/>
              <a:pathLst>
                <a:path extrusionOk="0" h="5438" w="6972">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22"/>
            <p:cNvSpPr/>
            <p:nvPr/>
          </p:nvSpPr>
          <p:spPr>
            <a:xfrm>
              <a:off x="8943450" y="3285875"/>
              <a:ext cx="183475" cy="116775"/>
            </a:xfrm>
            <a:custGeom>
              <a:rect b="b" l="l" r="r" t="t"/>
              <a:pathLst>
                <a:path extrusionOk="0" h="4671" w="7339">
                  <a:moveTo>
                    <a:pt x="3670" y="0"/>
                  </a:moveTo>
                  <a:lnTo>
                    <a:pt x="3336" y="2168"/>
                  </a:lnTo>
                  <a:lnTo>
                    <a:pt x="0" y="3603"/>
                  </a:lnTo>
                  <a:lnTo>
                    <a:pt x="6505" y="4670"/>
                  </a:lnTo>
                  <a:lnTo>
                    <a:pt x="7339" y="834"/>
                  </a:lnTo>
                  <a:lnTo>
                    <a:pt x="3670"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22"/>
            <p:cNvSpPr/>
            <p:nvPr/>
          </p:nvSpPr>
          <p:spPr>
            <a:xfrm>
              <a:off x="9328725" y="2092975"/>
              <a:ext cx="20875" cy="108400"/>
            </a:xfrm>
            <a:custGeom>
              <a:rect b="b" l="l" r="r" t="t"/>
              <a:pathLst>
                <a:path extrusionOk="0" h="4336" w="835">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22"/>
            <p:cNvSpPr/>
            <p:nvPr/>
          </p:nvSpPr>
          <p:spPr>
            <a:xfrm>
              <a:off x="9353750" y="2120450"/>
              <a:ext cx="3775" cy="3975"/>
            </a:xfrm>
            <a:custGeom>
              <a:rect b="b" l="l" r="r" t="t"/>
              <a:pathLst>
                <a:path extrusionOk="0" h="159" w="151">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22"/>
            <p:cNvSpPr/>
            <p:nvPr/>
          </p:nvSpPr>
          <p:spPr>
            <a:xfrm>
              <a:off x="9349575" y="2142550"/>
              <a:ext cx="5025" cy="3350"/>
            </a:xfrm>
            <a:custGeom>
              <a:rect b="b" l="l" r="r" t="t"/>
              <a:pathLst>
                <a:path extrusionOk="0" h="134" w="201">
                  <a:moveTo>
                    <a:pt x="134" y="0"/>
                  </a:moveTo>
                  <a:cubicBezTo>
                    <a:pt x="0" y="0"/>
                    <a:pt x="0" y="134"/>
                    <a:pt x="100" y="134"/>
                  </a:cubicBezTo>
                  <a:cubicBezTo>
                    <a:pt x="167" y="134"/>
                    <a:pt x="20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22"/>
            <p:cNvSpPr/>
            <p:nvPr/>
          </p:nvSpPr>
          <p:spPr>
            <a:xfrm>
              <a:off x="9277025" y="2049425"/>
              <a:ext cx="65075" cy="62300"/>
            </a:xfrm>
            <a:custGeom>
              <a:rect b="b" l="l" r="r" t="t"/>
              <a:pathLst>
                <a:path extrusionOk="0" h="2492" w="2603">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22"/>
            <p:cNvSpPr/>
            <p:nvPr/>
          </p:nvSpPr>
          <p:spPr>
            <a:xfrm>
              <a:off x="9360425" y="2057000"/>
              <a:ext cx="63400" cy="53500"/>
            </a:xfrm>
            <a:custGeom>
              <a:rect b="b" l="l" r="r" t="t"/>
              <a:pathLst>
                <a:path extrusionOk="0" h="2140" w="2536">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22"/>
            <p:cNvSpPr/>
            <p:nvPr/>
          </p:nvSpPr>
          <p:spPr>
            <a:xfrm>
              <a:off x="9121075" y="2212525"/>
              <a:ext cx="84450" cy="291775"/>
            </a:xfrm>
            <a:custGeom>
              <a:rect b="b" l="l" r="r" t="t"/>
              <a:pathLst>
                <a:path extrusionOk="0" h="11671" w="3378">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22"/>
            <p:cNvSpPr/>
            <p:nvPr/>
          </p:nvSpPr>
          <p:spPr>
            <a:xfrm>
              <a:off x="9173625" y="2378075"/>
              <a:ext cx="91750" cy="70225"/>
            </a:xfrm>
            <a:custGeom>
              <a:rect b="b" l="l" r="r" t="t"/>
              <a:pathLst>
                <a:path extrusionOk="0" h="2809" w="367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22"/>
            <p:cNvSpPr/>
            <p:nvPr/>
          </p:nvSpPr>
          <p:spPr>
            <a:xfrm>
              <a:off x="9356250" y="2383775"/>
              <a:ext cx="80900" cy="87375"/>
            </a:xfrm>
            <a:custGeom>
              <a:rect b="b" l="l" r="r" t="t"/>
              <a:pathLst>
                <a:path extrusionOk="0" h="3495" w="3236">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22"/>
            <p:cNvSpPr/>
            <p:nvPr/>
          </p:nvSpPr>
          <p:spPr>
            <a:xfrm>
              <a:off x="9213400" y="3376775"/>
              <a:ext cx="40300" cy="9750"/>
            </a:xfrm>
            <a:custGeom>
              <a:rect b="b" l="l" r="r" t="t"/>
              <a:pathLst>
                <a:path extrusionOk="0" h="390" w="1612">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22"/>
            <p:cNvSpPr/>
            <p:nvPr/>
          </p:nvSpPr>
          <p:spPr>
            <a:xfrm>
              <a:off x="9228650" y="3383425"/>
              <a:ext cx="31725" cy="10050"/>
            </a:xfrm>
            <a:custGeom>
              <a:rect b="b" l="l" r="r" t="t"/>
              <a:pathLst>
                <a:path extrusionOk="0" h="402" w="1269">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22"/>
            <p:cNvSpPr/>
            <p:nvPr/>
          </p:nvSpPr>
          <p:spPr>
            <a:xfrm>
              <a:off x="9223650" y="3346750"/>
              <a:ext cx="47025" cy="29425"/>
            </a:xfrm>
            <a:custGeom>
              <a:rect b="b" l="l" r="r" t="t"/>
              <a:pathLst>
                <a:path extrusionOk="0" h="1177" w="1881">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22"/>
            <p:cNvSpPr/>
            <p:nvPr/>
          </p:nvSpPr>
          <p:spPr>
            <a:xfrm>
              <a:off x="9165275" y="3311100"/>
              <a:ext cx="9200" cy="95500"/>
            </a:xfrm>
            <a:custGeom>
              <a:rect b="b" l="l" r="r" t="t"/>
              <a:pathLst>
                <a:path extrusionOk="0" h="3820" w="368">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22"/>
            <p:cNvSpPr/>
            <p:nvPr/>
          </p:nvSpPr>
          <p:spPr>
            <a:xfrm>
              <a:off x="9141100" y="3404275"/>
              <a:ext cx="175975" cy="29225"/>
            </a:xfrm>
            <a:custGeom>
              <a:rect b="b" l="l" r="r" t="t"/>
              <a:pathLst>
                <a:path extrusionOk="0" h="1169" w="7039">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22"/>
            <p:cNvSpPr/>
            <p:nvPr/>
          </p:nvSpPr>
          <p:spPr>
            <a:xfrm>
              <a:off x="9098550" y="3305250"/>
              <a:ext cx="10050" cy="93025"/>
            </a:xfrm>
            <a:custGeom>
              <a:rect b="b" l="l" r="r" t="t"/>
              <a:pathLst>
                <a:path extrusionOk="0" h="3721" w="402">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22"/>
            <p:cNvSpPr/>
            <p:nvPr/>
          </p:nvSpPr>
          <p:spPr>
            <a:xfrm>
              <a:off x="8941775" y="3372600"/>
              <a:ext cx="164325" cy="21700"/>
            </a:xfrm>
            <a:custGeom>
              <a:rect b="b" l="l" r="r" t="t"/>
              <a:pathLst>
                <a:path extrusionOk="0" h="868" w="6573">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22"/>
            <p:cNvSpPr/>
            <p:nvPr/>
          </p:nvSpPr>
          <p:spPr>
            <a:xfrm>
              <a:off x="9016275" y="3343050"/>
              <a:ext cx="15600" cy="17900"/>
            </a:xfrm>
            <a:custGeom>
              <a:rect b="b" l="l" r="r" t="t"/>
              <a:pathLst>
                <a:path extrusionOk="0" h="716" w="624">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22"/>
            <p:cNvSpPr/>
            <p:nvPr/>
          </p:nvSpPr>
          <p:spPr>
            <a:xfrm>
              <a:off x="9025175" y="3341750"/>
              <a:ext cx="15025" cy="14425"/>
            </a:xfrm>
            <a:custGeom>
              <a:rect b="b" l="l" r="r" t="t"/>
              <a:pathLst>
                <a:path extrusionOk="0" h="577" w="601">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22"/>
            <p:cNvSpPr/>
            <p:nvPr/>
          </p:nvSpPr>
          <p:spPr>
            <a:xfrm>
              <a:off x="9027700" y="3333175"/>
              <a:ext cx="24175" cy="13600"/>
            </a:xfrm>
            <a:custGeom>
              <a:rect b="b" l="l" r="r" t="t"/>
              <a:pathLst>
                <a:path extrusionOk="0" h="544" w="967">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22"/>
            <p:cNvSpPr/>
            <p:nvPr/>
          </p:nvSpPr>
          <p:spPr>
            <a:xfrm>
              <a:off x="9006825" y="3303500"/>
              <a:ext cx="37450" cy="30425"/>
            </a:xfrm>
            <a:custGeom>
              <a:rect b="b" l="l" r="r" t="t"/>
              <a:pathLst>
                <a:path extrusionOk="0" h="1217" w="1498">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22"/>
            <p:cNvSpPr/>
            <p:nvPr/>
          </p:nvSpPr>
          <p:spPr>
            <a:xfrm>
              <a:off x="9294525" y="1770450"/>
              <a:ext cx="192675" cy="209375"/>
            </a:xfrm>
            <a:custGeom>
              <a:rect b="b" l="l" r="r" t="t"/>
              <a:pathLst>
                <a:path extrusionOk="0" h="8375" w="7707">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22"/>
            <p:cNvSpPr/>
            <p:nvPr/>
          </p:nvSpPr>
          <p:spPr>
            <a:xfrm>
              <a:off x="9307875" y="1947400"/>
              <a:ext cx="120950" cy="147525"/>
            </a:xfrm>
            <a:custGeom>
              <a:rect b="b" l="l" r="r" t="t"/>
              <a:pathLst>
                <a:path extrusionOk="0" h="5901" w="4838">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22"/>
            <p:cNvSpPr/>
            <p:nvPr/>
          </p:nvSpPr>
          <p:spPr>
            <a:xfrm>
              <a:off x="9452975" y="1886125"/>
              <a:ext cx="43400" cy="57750"/>
            </a:xfrm>
            <a:custGeom>
              <a:rect b="b" l="l" r="r" t="t"/>
              <a:pathLst>
                <a:path extrusionOk="0" h="2310" w="1736">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22"/>
            <p:cNvSpPr/>
            <p:nvPr/>
          </p:nvSpPr>
          <p:spPr>
            <a:xfrm>
              <a:off x="9354575" y="1832325"/>
              <a:ext cx="57575" cy="65625"/>
            </a:xfrm>
            <a:custGeom>
              <a:rect b="b" l="l" r="r" t="t"/>
              <a:pathLst>
                <a:path extrusionOk="0" h="2625" w="2303">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22"/>
            <p:cNvSpPr/>
            <p:nvPr/>
          </p:nvSpPr>
          <p:spPr>
            <a:xfrm>
              <a:off x="9432975" y="1864025"/>
              <a:ext cx="7300" cy="6500"/>
            </a:xfrm>
            <a:custGeom>
              <a:rect b="b" l="l" r="r" t="t"/>
              <a:pathLst>
                <a:path extrusionOk="0" h="260" w="292">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22"/>
            <p:cNvSpPr/>
            <p:nvPr/>
          </p:nvSpPr>
          <p:spPr>
            <a:xfrm>
              <a:off x="9353750" y="1839000"/>
              <a:ext cx="8700" cy="6100"/>
            </a:xfrm>
            <a:custGeom>
              <a:rect b="b" l="l" r="r" t="t"/>
              <a:pathLst>
                <a:path extrusionOk="0" h="244" w="348">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22"/>
            <p:cNvSpPr/>
            <p:nvPr/>
          </p:nvSpPr>
          <p:spPr>
            <a:xfrm>
              <a:off x="9362925" y="1904525"/>
              <a:ext cx="58400" cy="15475"/>
            </a:xfrm>
            <a:custGeom>
              <a:rect b="b" l="l" r="r" t="t"/>
              <a:pathLst>
                <a:path extrusionOk="0" h="619" w="2336">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22"/>
            <p:cNvSpPr/>
            <p:nvPr/>
          </p:nvSpPr>
          <p:spPr>
            <a:xfrm>
              <a:off x="9413775" y="1898900"/>
              <a:ext cx="13275" cy="18600"/>
            </a:xfrm>
            <a:custGeom>
              <a:rect b="b" l="l" r="r" t="t"/>
              <a:pathLst>
                <a:path extrusionOk="0" h="744" w="531">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22"/>
            <p:cNvSpPr/>
            <p:nvPr/>
          </p:nvSpPr>
          <p:spPr>
            <a:xfrm>
              <a:off x="9345400" y="1766825"/>
              <a:ext cx="130125" cy="77050"/>
            </a:xfrm>
            <a:custGeom>
              <a:rect b="b" l="l" r="r" t="t"/>
              <a:pathLst>
                <a:path extrusionOk="0" h="3082" w="5205">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22"/>
            <p:cNvSpPr/>
            <p:nvPr/>
          </p:nvSpPr>
          <p:spPr>
            <a:xfrm>
              <a:off x="9481325" y="1754475"/>
              <a:ext cx="57575" cy="53300"/>
            </a:xfrm>
            <a:custGeom>
              <a:rect b="b" l="l" r="r" t="t"/>
              <a:pathLst>
                <a:path extrusionOk="0" h="2132" w="2303">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22"/>
            <p:cNvSpPr/>
            <p:nvPr/>
          </p:nvSpPr>
          <p:spPr>
            <a:xfrm>
              <a:off x="9125250" y="2184750"/>
              <a:ext cx="61725" cy="22450"/>
            </a:xfrm>
            <a:custGeom>
              <a:rect b="b" l="l" r="r" t="t"/>
              <a:pathLst>
                <a:path extrusionOk="0" h="898" w="2469">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22"/>
            <p:cNvSpPr/>
            <p:nvPr/>
          </p:nvSpPr>
          <p:spPr>
            <a:xfrm>
              <a:off x="9149525" y="2154675"/>
              <a:ext cx="104175" cy="47100"/>
            </a:xfrm>
            <a:custGeom>
              <a:rect b="b" l="l" r="r" t="t"/>
              <a:pathLst>
                <a:path extrusionOk="0" h="1884" w="4167">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22"/>
            <p:cNvSpPr/>
            <p:nvPr/>
          </p:nvSpPr>
          <p:spPr>
            <a:xfrm>
              <a:off x="9182075" y="2114450"/>
              <a:ext cx="65375" cy="30375"/>
            </a:xfrm>
            <a:custGeom>
              <a:rect b="b" l="l" r="r" t="t"/>
              <a:pathLst>
                <a:path extrusionOk="0" h="1215" w="2615">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22"/>
            <p:cNvSpPr/>
            <p:nvPr/>
          </p:nvSpPr>
          <p:spPr>
            <a:xfrm>
              <a:off x="9214475" y="2083350"/>
              <a:ext cx="80075" cy="26700"/>
            </a:xfrm>
            <a:custGeom>
              <a:rect b="b" l="l" r="r" t="t"/>
              <a:pathLst>
                <a:path extrusionOk="0" h="1068" w="3203">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22"/>
            <p:cNvSpPr/>
            <p:nvPr/>
          </p:nvSpPr>
          <p:spPr>
            <a:xfrm>
              <a:off x="9308700" y="2221875"/>
              <a:ext cx="165975" cy="29375"/>
            </a:xfrm>
            <a:custGeom>
              <a:rect b="b" l="l" r="r" t="t"/>
              <a:pathLst>
                <a:path extrusionOk="0" h="1175" w="6639">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22"/>
            <p:cNvSpPr/>
            <p:nvPr/>
          </p:nvSpPr>
          <p:spPr>
            <a:xfrm>
              <a:off x="9364575" y="2184250"/>
              <a:ext cx="113450" cy="19200"/>
            </a:xfrm>
            <a:custGeom>
              <a:rect b="b" l="l" r="r" t="t"/>
              <a:pathLst>
                <a:path extrusionOk="0" h="768" w="4538">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22"/>
            <p:cNvSpPr/>
            <p:nvPr/>
          </p:nvSpPr>
          <p:spPr>
            <a:xfrm>
              <a:off x="9256350" y="2150025"/>
              <a:ext cx="215000" cy="16725"/>
            </a:xfrm>
            <a:custGeom>
              <a:rect b="b" l="l" r="r" t="t"/>
              <a:pathLst>
                <a:path extrusionOk="0" h="669" w="860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22"/>
            <p:cNvSpPr/>
            <p:nvPr/>
          </p:nvSpPr>
          <p:spPr>
            <a:xfrm>
              <a:off x="9411275" y="2125875"/>
              <a:ext cx="74250" cy="7525"/>
            </a:xfrm>
            <a:custGeom>
              <a:rect b="b" l="l" r="r" t="t"/>
              <a:pathLst>
                <a:path extrusionOk="0" h="301" w="297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22"/>
            <p:cNvSpPr/>
            <p:nvPr/>
          </p:nvSpPr>
          <p:spPr>
            <a:xfrm>
              <a:off x="9100300" y="2263025"/>
              <a:ext cx="36650" cy="5475"/>
            </a:xfrm>
            <a:custGeom>
              <a:rect b="b" l="l" r="r" t="t"/>
              <a:pathLst>
                <a:path extrusionOk="0" h="219" w="1466">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22"/>
            <p:cNvSpPr/>
            <p:nvPr/>
          </p:nvSpPr>
          <p:spPr>
            <a:xfrm>
              <a:off x="9114400" y="2226775"/>
              <a:ext cx="81750" cy="19200"/>
            </a:xfrm>
            <a:custGeom>
              <a:rect b="b" l="l" r="r" t="t"/>
              <a:pathLst>
                <a:path extrusionOk="0" h="768" w="327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22"/>
            <p:cNvSpPr/>
            <p:nvPr/>
          </p:nvSpPr>
          <p:spPr>
            <a:xfrm>
              <a:off x="9121900" y="2311925"/>
              <a:ext cx="47575" cy="10775"/>
            </a:xfrm>
            <a:custGeom>
              <a:rect b="b" l="l" r="r" t="t"/>
              <a:pathLst>
                <a:path extrusionOk="0" h="431" w="1903">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22"/>
            <p:cNvSpPr/>
            <p:nvPr/>
          </p:nvSpPr>
          <p:spPr>
            <a:xfrm>
              <a:off x="9071475" y="2355700"/>
              <a:ext cx="55400" cy="24550"/>
            </a:xfrm>
            <a:custGeom>
              <a:rect b="b" l="l" r="r" t="t"/>
              <a:pathLst>
                <a:path extrusionOk="0" h="982" w="2216">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22"/>
            <p:cNvSpPr/>
            <p:nvPr/>
          </p:nvSpPr>
          <p:spPr>
            <a:xfrm>
              <a:off x="9095275" y="2419625"/>
              <a:ext cx="45000" cy="8725"/>
            </a:xfrm>
            <a:custGeom>
              <a:rect b="b" l="l" r="r" t="t"/>
              <a:pathLst>
                <a:path extrusionOk="0" h="349" w="180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22"/>
            <p:cNvSpPr/>
            <p:nvPr/>
          </p:nvSpPr>
          <p:spPr>
            <a:xfrm>
              <a:off x="9046500" y="2463750"/>
              <a:ext cx="57925" cy="19275"/>
            </a:xfrm>
            <a:custGeom>
              <a:rect b="b" l="l" r="r" t="t"/>
              <a:pathLst>
                <a:path extrusionOk="0" h="771" w="2317">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22"/>
            <p:cNvSpPr/>
            <p:nvPr/>
          </p:nvSpPr>
          <p:spPr>
            <a:xfrm>
              <a:off x="9090225" y="2509475"/>
              <a:ext cx="38375" cy="15875"/>
            </a:xfrm>
            <a:custGeom>
              <a:rect b="b" l="l" r="r" t="t"/>
              <a:pathLst>
                <a:path extrusionOk="0" h="635" w="1535">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22"/>
            <p:cNvSpPr/>
            <p:nvPr/>
          </p:nvSpPr>
          <p:spPr>
            <a:xfrm>
              <a:off x="9037675" y="2539500"/>
              <a:ext cx="60900" cy="19525"/>
            </a:xfrm>
            <a:custGeom>
              <a:rect b="b" l="l" r="r" t="t"/>
              <a:pathLst>
                <a:path extrusionOk="0" h="781" w="2436">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22"/>
            <p:cNvSpPr/>
            <p:nvPr/>
          </p:nvSpPr>
          <p:spPr>
            <a:xfrm>
              <a:off x="9186125" y="2284200"/>
              <a:ext cx="154025" cy="33825"/>
            </a:xfrm>
            <a:custGeom>
              <a:rect b="b" l="l" r="r" t="t"/>
              <a:pathLst>
                <a:path extrusionOk="0" h="1353" w="6161">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22"/>
            <p:cNvSpPr/>
            <p:nvPr/>
          </p:nvSpPr>
          <p:spPr>
            <a:xfrm>
              <a:off x="9365425" y="2287700"/>
              <a:ext cx="105100" cy="15825"/>
            </a:xfrm>
            <a:custGeom>
              <a:rect b="b" l="l" r="r" t="t"/>
              <a:pathLst>
                <a:path extrusionOk="0" h="633" w="4204">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22"/>
            <p:cNvSpPr/>
            <p:nvPr/>
          </p:nvSpPr>
          <p:spPr>
            <a:xfrm>
              <a:off x="9461325" y="2200925"/>
              <a:ext cx="20025" cy="210375"/>
            </a:xfrm>
            <a:custGeom>
              <a:rect b="b" l="l" r="r" t="t"/>
              <a:pathLst>
                <a:path extrusionOk="0" h="8415" w="801">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22"/>
            <p:cNvSpPr/>
            <p:nvPr/>
          </p:nvSpPr>
          <p:spPr>
            <a:xfrm>
              <a:off x="9285625" y="2258925"/>
              <a:ext cx="55625" cy="16975"/>
            </a:xfrm>
            <a:custGeom>
              <a:rect b="b" l="l" r="r" t="t"/>
              <a:pathLst>
                <a:path extrusionOk="0" h="679" w="2225">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22"/>
            <p:cNvSpPr/>
            <p:nvPr/>
          </p:nvSpPr>
          <p:spPr>
            <a:xfrm>
              <a:off x="9308700" y="2355725"/>
              <a:ext cx="137425" cy="20350"/>
            </a:xfrm>
            <a:custGeom>
              <a:rect b="b" l="l" r="r" t="t"/>
              <a:pathLst>
                <a:path extrusionOk="0" h="814" w="5497">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22"/>
            <p:cNvSpPr/>
            <p:nvPr/>
          </p:nvSpPr>
          <p:spPr>
            <a:xfrm>
              <a:off x="9206125" y="2351925"/>
              <a:ext cx="64075" cy="10100"/>
            </a:xfrm>
            <a:custGeom>
              <a:rect b="b" l="l" r="r" t="t"/>
              <a:pathLst>
                <a:path extrusionOk="0" h="404" w="2563">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22"/>
            <p:cNvSpPr/>
            <p:nvPr/>
          </p:nvSpPr>
          <p:spPr>
            <a:xfrm>
              <a:off x="9228225" y="2454975"/>
              <a:ext cx="149725" cy="22025"/>
            </a:xfrm>
            <a:custGeom>
              <a:rect b="b" l="l" r="r" t="t"/>
              <a:pathLst>
                <a:path extrusionOk="0" h="881" w="5989">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22"/>
            <p:cNvSpPr/>
            <p:nvPr/>
          </p:nvSpPr>
          <p:spPr>
            <a:xfrm>
              <a:off x="9303700" y="2416900"/>
              <a:ext cx="28375" cy="5875"/>
            </a:xfrm>
            <a:custGeom>
              <a:rect b="b" l="l" r="r" t="t"/>
              <a:pathLst>
                <a:path extrusionOk="0" h="235" w="1135">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22"/>
            <p:cNvSpPr/>
            <p:nvPr/>
          </p:nvSpPr>
          <p:spPr>
            <a:xfrm>
              <a:off x="9132750" y="2492300"/>
              <a:ext cx="173075" cy="19025"/>
            </a:xfrm>
            <a:custGeom>
              <a:rect b="b" l="l" r="r" t="t"/>
              <a:pathLst>
                <a:path extrusionOk="0" h="761" w="6923">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22"/>
            <p:cNvSpPr/>
            <p:nvPr/>
          </p:nvSpPr>
          <p:spPr>
            <a:xfrm>
              <a:off x="9490500" y="2410075"/>
              <a:ext cx="120825" cy="16025"/>
            </a:xfrm>
            <a:custGeom>
              <a:rect b="b" l="l" r="r" t="t"/>
              <a:pathLst>
                <a:path extrusionOk="0" h="641" w="4833">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22"/>
            <p:cNvSpPr/>
            <p:nvPr/>
          </p:nvSpPr>
          <p:spPr>
            <a:xfrm>
              <a:off x="9498000" y="2375225"/>
              <a:ext cx="134300" cy="9925"/>
            </a:xfrm>
            <a:custGeom>
              <a:rect b="b" l="l" r="r" t="t"/>
              <a:pathLst>
                <a:path extrusionOk="0" h="397" w="5372">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22"/>
            <p:cNvSpPr/>
            <p:nvPr/>
          </p:nvSpPr>
          <p:spPr>
            <a:xfrm>
              <a:off x="9591400" y="2341025"/>
              <a:ext cx="70925" cy="10875"/>
            </a:xfrm>
            <a:custGeom>
              <a:rect b="b" l="l" r="r" t="t"/>
              <a:pathLst>
                <a:path extrusionOk="0" h="435" w="2837">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22"/>
            <p:cNvSpPr/>
            <p:nvPr/>
          </p:nvSpPr>
          <p:spPr>
            <a:xfrm>
              <a:off x="9474650" y="2304325"/>
              <a:ext cx="48400" cy="5875"/>
            </a:xfrm>
            <a:custGeom>
              <a:rect b="b" l="l" r="r" t="t"/>
              <a:pathLst>
                <a:path extrusionOk="0" h="235" w="1936">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5" name="Google Shape;3995;p22"/>
          <p:cNvGrpSpPr/>
          <p:nvPr/>
        </p:nvGrpSpPr>
        <p:grpSpPr>
          <a:xfrm flipH="1">
            <a:off x="1187575" y="539500"/>
            <a:ext cx="784750" cy="1674700"/>
            <a:chOff x="5909625" y="3402475"/>
            <a:chExt cx="784750" cy="1674700"/>
          </a:xfrm>
        </p:grpSpPr>
        <p:sp>
          <p:nvSpPr>
            <p:cNvPr id="3996" name="Google Shape;3996;p22"/>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22"/>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22"/>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22"/>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22"/>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22"/>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22"/>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22"/>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22"/>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22"/>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22"/>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22"/>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22"/>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22"/>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22"/>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22"/>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22"/>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22"/>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22"/>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22"/>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22"/>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22"/>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22"/>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22"/>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22"/>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22"/>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22"/>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22"/>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22"/>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22"/>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22"/>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22"/>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22"/>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22"/>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22"/>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22"/>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22"/>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3" name="Google Shape;4033;p22"/>
          <p:cNvGrpSpPr/>
          <p:nvPr/>
        </p:nvGrpSpPr>
        <p:grpSpPr>
          <a:xfrm flipH="1">
            <a:off x="325125" y="3373125"/>
            <a:ext cx="932350" cy="1637175"/>
            <a:chOff x="8451425" y="3510050"/>
            <a:chExt cx="932350" cy="1637175"/>
          </a:xfrm>
        </p:grpSpPr>
        <p:sp>
          <p:nvSpPr>
            <p:cNvPr id="4034" name="Google Shape;4034;p22"/>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22"/>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22"/>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22"/>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22"/>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22"/>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22"/>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22"/>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22"/>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22"/>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22"/>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22"/>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22"/>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22"/>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22"/>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22"/>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22"/>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22"/>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22"/>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22"/>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22"/>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22"/>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22"/>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22"/>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22"/>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22"/>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22"/>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22"/>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22"/>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22"/>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22"/>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22"/>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22"/>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22"/>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22"/>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22"/>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22"/>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22"/>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22"/>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22"/>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22"/>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22"/>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22"/>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22"/>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22"/>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22"/>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22"/>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22"/>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22"/>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22"/>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22"/>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22"/>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22"/>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22"/>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22"/>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22"/>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22"/>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22"/>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22"/>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22"/>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22"/>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22"/>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22"/>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22"/>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22"/>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22"/>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22"/>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22"/>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22"/>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22"/>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22"/>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22"/>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22"/>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22"/>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22"/>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22"/>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22"/>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22"/>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22"/>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22"/>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22"/>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22"/>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22"/>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22"/>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22"/>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22"/>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22"/>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22"/>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22"/>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22"/>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22"/>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22"/>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22"/>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22"/>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22"/>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22"/>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22"/>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22"/>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22"/>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22"/>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22"/>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22"/>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22"/>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22"/>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22"/>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22"/>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22"/>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22"/>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22"/>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22"/>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22"/>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22"/>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22"/>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22"/>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22"/>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22"/>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22"/>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22"/>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22"/>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22"/>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22"/>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22"/>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22"/>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22"/>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22"/>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22"/>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22"/>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22"/>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22"/>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22"/>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22"/>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22"/>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22"/>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22"/>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22"/>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22"/>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22"/>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22"/>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22"/>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22"/>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22"/>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22"/>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22"/>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7" name="Google Shape;4177;p22"/>
          <p:cNvGrpSpPr/>
          <p:nvPr/>
        </p:nvGrpSpPr>
        <p:grpSpPr>
          <a:xfrm flipH="1" rot="-670505">
            <a:off x="1626452" y="3960952"/>
            <a:ext cx="811267" cy="1615185"/>
            <a:chOff x="7198025" y="3729625"/>
            <a:chExt cx="811300" cy="1615250"/>
          </a:xfrm>
        </p:grpSpPr>
        <p:sp>
          <p:nvSpPr>
            <p:cNvPr id="4178" name="Google Shape;4178;p22"/>
            <p:cNvSpPr/>
            <p:nvPr/>
          </p:nvSpPr>
          <p:spPr>
            <a:xfrm>
              <a:off x="7480725" y="3926900"/>
              <a:ext cx="324425" cy="381450"/>
            </a:xfrm>
            <a:custGeom>
              <a:rect b="b" l="l" r="r" t="t"/>
              <a:pathLst>
                <a:path extrusionOk="0" h="15258" w="12977">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22"/>
            <p:cNvSpPr/>
            <p:nvPr/>
          </p:nvSpPr>
          <p:spPr>
            <a:xfrm>
              <a:off x="7569125" y="5070475"/>
              <a:ext cx="121775" cy="170975"/>
            </a:xfrm>
            <a:custGeom>
              <a:rect b="b" l="l" r="r" t="t"/>
              <a:pathLst>
                <a:path extrusionOk="0" h="6839" w="4871">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22"/>
            <p:cNvSpPr/>
            <p:nvPr/>
          </p:nvSpPr>
          <p:spPr>
            <a:xfrm>
              <a:off x="7400675" y="5249775"/>
              <a:ext cx="155150" cy="95100"/>
            </a:xfrm>
            <a:custGeom>
              <a:rect b="b" l="l" r="r" t="t"/>
              <a:pathLst>
                <a:path extrusionOk="0" h="3804" w="6206">
                  <a:moveTo>
                    <a:pt x="2803" y="0"/>
                  </a:moveTo>
                  <a:lnTo>
                    <a:pt x="2769" y="1969"/>
                  </a:lnTo>
                  <a:lnTo>
                    <a:pt x="1" y="3670"/>
                  </a:lnTo>
                  <a:lnTo>
                    <a:pt x="5938" y="3803"/>
                  </a:lnTo>
                  <a:lnTo>
                    <a:pt x="6205" y="301"/>
                  </a:lnTo>
                  <a:lnTo>
                    <a:pt x="2803"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22"/>
            <p:cNvSpPr/>
            <p:nvPr/>
          </p:nvSpPr>
          <p:spPr>
            <a:xfrm>
              <a:off x="7293925" y="4204850"/>
              <a:ext cx="475375" cy="580450"/>
            </a:xfrm>
            <a:custGeom>
              <a:rect b="b" l="l" r="r" t="t"/>
              <a:pathLst>
                <a:path extrusionOk="0" h="23218" w="19015">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22"/>
            <p:cNvSpPr/>
            <p:nvPr/>
          </p:nvSpPr>
          <p:spPr>
            <a:xfrm>
              <a:off x="7251400" y="3729625"/>
              <a:ext cx="93425" cy="143975"/>
            </a:xfrm>
            <a:custGeom>
              <a:rect b="b" l="l" r="r" t="t"/>
              <a:pathLst>
                <a:path extrusionOk="0" h="5759" w="3737">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22"/>
            <p:cNvSpPr/>
            <p:nvPr/>
          </p:nvSpPr>
          <p:spPr>
            <a:xfrm>
              <a:off x="7929400" y="3806200"/>
              <a:ext cx="79925" cy="150175"/>
            </a:xfrm>
            <a:custGeom>
              <a:rect b="b" l="l" r="r" t="t"/>
              <a:pathLst>
                <a:path extrusionOk="0" h="6007" w="3197">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22"/>
            <p:cNvSpPr/>
            <p:nvPr/>
          </p:nvSpPr>
          <p:spPr>
            <a:xfrm>
              <a:off x="7401525" y="4153150"/>
              <a:ext cx="271875" cy="382800"/>
            </a:xfrm>
            <a:custGeom>
              <a:rect b="b" l="l" r="r" t="t"/>
              <a:pathLst>
                <a:path extrusionOk="0" h="15312" w="10875">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22"/>
            <p:cNvSpPr/>
            <p:nvPr/>
          </p:nvSpPr>
          <p:spPr>
            <a:xfrm>
              <a:off x="7198025" y="3833750"/>
              <a:ext cx="278575" cy="413675"/>
            </a:xfrm>
            <a:custGeom>
              <a:rect b="b" l="l" r="r" t="t"/>
              <a:pathLst>
                <a:path extrusionOk="0" h="16547" w="11143">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22"/>
            <p:cNvSpPr/>
            <p:nvPr/>
          </p:nvSpPr>
          <p:spPr>
            <a:xfrm>
              <a:off x="7679200" y="3933825"/>
              <a:ext cx="314425" cy="355275"/>
            </a:xfrm>
            <a:custGeom>
              <a:rect b="b" l="l" r="r" t="t"/>
              <a:pathLst>
                <a:path extrusionOk="0" h="14211" w="12577">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22"/>
            <p:cNvSpPr/>
            <p:nvPr/>
          </p:nvSpPr>
          <p:spPr>
            <a:xfrm>
              <a:off x="7327300" y="4531750"/>
              <a:ext cx="342775" cy="630200"/>
            </a:xfrm>
            <a:custGeom>
              <a:rect b="b" l="l" r="r" t="t"/>
              <a:pathLst>
                <a:path extrusionOk="0" h="25208" w="13711">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22"/>
            <p:cNvSpPr/>
            <p:nvPr/>
          </p:nvSpPr>
          <p:spPr>
            <a:xfrm>
              <a:off x="7460725" y="4532600"/>
              <a:ext cx="211000" cy="764725"/>
            </a:xfrm>
            <a:custGeom>
              <a:rect b="b" l="l" r="r" t="t"/>
              <a:pathLst>
                <a:path extrusionOk="0" h="30589" w="8440">
                  <a:moveTo>
                    <a:pt x="8440" y="0"/>
                  </a:moveTo>
                  <a:lnTo>
                    <a:pt x="2836" y="167"/>
                  </a:lnTo>
                  <a:lnTo>
                    <a:pt x="0" y="30322"/>
                  </a:lnTo>
                  <a:lnTo>
                    <a:pt x="4103" y="30589"/>
                  </a:lnTo>
                  <a:lnTo>
                    <a:pt x="8440"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22"/>
            <p:cNvSpPr/>
            <p:nvPr/>
          </p:nvSpPr>
          <p:spPr>
            <a:xfrm>
              <a:off x="7544125" y="4167325"/>
              <a:ext cx="284375" cy="617150"/>
            </a:xfrm>
            <a:custGeom>
              <a:rect b="b" l="l" r="r" t="t"/>
              <a:pathLst>
                <a:path extrusionOk="0" h="24686" w="11375">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22"/>
            <p:cNvSpPr/>
            <p:nvPr/>
          </p:nvSpPr>
          <p:spPr>
            <a:xfrm>
              <a:off x="7210550" y="4117300"/>
              <a:ext cx="311900" cy="631300"/>
            </a:xfrm>
            <a:custGeom>
              <a:rect b="b" l="l" r="r" t="t"/>
              <a:pathLst>
                <a:path extrusionOk="0" h="25252" w="12476">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22"/>
            <p:cNvSpPr/>
            <p:nvPr/>
          </p:nvSpPr>
          <p:spPr>
            <a:xfrm>
              <a:off x="7493250" y="3945950"/>
              <a:ext cx="163475" cy="185100"/>
            </a:xfrm>
            <a:custGeom>
              <a:rect b="b" l="l" r="r" t="t"/>
              <a:pathLst>
                <a:path extrusionOk="0" h="7404" w="6539">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22"/>
            <p:cNvSpPr/>
            <p:nvPr/>
          </p:nvSpPr>
          <p:spPr>
            <a:xfrm>
              <a:off x="7509925" y="4111450"/>
              <a:ext cx="95925" cy="236025"/>
            </a:xfrm>
            <a:custGeom>
              <a:rect b="b" l="l" r="r" t="t"/>
              <a:pathLst>
                <a:path extrusionOk="0" h="9441" w="3837">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22"/>
            <p:cNvSpPr/>
            <p:nvPr/>
          </p:nvSpPr>
          <p:spPr>
            <a:xfrm>
              <a:off x="7471175" y="4022850"/>
              <a:ext cx="46275" cy="54775"/>
            </a:xfrm>
            <a:custGeom>
              <a:rect b="b" l="l" r="r" t="t"/>
              <a:pathLst>
                <a:path extrusionOk="0" h="2191" w="1851">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22"/>
            <p:cNvSpPr/>
            <p:nvPr/>
          </p:nvSpPr>
          <p:spPr>
            <a:xfrm>
              <a:off x="7574125" y="3998050"/>
              <a:ext cx="40075" cy="67725"/>
            </a:xfrm>
            <a:custGeom>
              <a:rect b="b" l="l" r="r" t="t"/>
              <a:pathLst>
                <a:path extrusionOk="0" h="2709" w="1603">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22"/>
            <p:cNvSpPr/>
            <p:nvPr/>
          </p:nvSpPr>
          <p:spPr>
            <a:xfrm>
              <a:off x="7538950" y="4018050"/>
              <a:ext cx="8525" cy="5450"/>
            </a:xfrm>
            <a:custGeom>
              <a:rect b="b" l="l" r="r" t="t"/>
              <a:pathLst>
                <a:path extrusionOk="0" h="218" w="341">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22"/>
            <p:cNvSpPr/>
            <p:nvPr/>
          </p:nvSpPr>
          <p:spPr>
            <a:xfrm>
              <a:off x="7611525" y="4019500"/>
              <a:ext cx="8500" cy="6150"/>
            </a:xfrm>
            <a:custGeom>
              <a:rect b="b" l="l" r="r" t="t"/>
              <a:pathLst>
                <a:path extrusionOk="0" h="246" w="34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22"/>
            <p:cNvSpPr/>
            <p:nvPr/>
          </p:nvSpPr>
          <p:spPr>
            <a:xfrm>
              <a:off x="7543675" y="4056725"/>
              <a:ext cx="49350" cy="26375"/>
            </a:xfrm>
            <a:custGeom>
              <a:rect b="b" l="l" r="r" t="t"/>
              <a:pathLst>
                <a:path extrusionOk="0" h="1055" w="1974">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22"/>
            <p:cNvSpPr/>
            <p:nvPr/>
          </p:nvSpPr>
          <p:spPr>
            <a:xfrm>
              <a:off x="7536600" y="4053250"/>
              <a:ext cx="15875" cy="13525"/>
            </a:xfrm>
            <a:custGeom>
              <a:rect b="b" l="l" r="r" t="t"/>
              <a:pathLst>
                <a:path extrusionOk="0" h="541" w="635">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22"/>
            <p:cNvSpPr/>
            <p:nvPr/>
          </p:nvSpPr>
          <p:spPr>
            <a:xfrm>
              <a:off x="7514100" y="4114450"/>
              <a:ext cx="75900" cy="19425"/>
            </a:xfrm>
            <a:custGeom>
              <a:rect b="b" l="l" r="r" t="t"/>
              <a:pathLst>
                <a:path extrusionOk="0" h="777" w="3036">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22"/>
            <p:cNvSpPr/>
            <p:nvPr/>
          </p:nvSpPr>
          <p:spPr>
            <a:xfrm>
              <a:off x="7597775" y="4169000"/>
              <a:ext cx="38100" cy="266075"/>
            </a:xfrm>
            <a:custGeom>
              <a:rect b="b" l="l" r="r" t="t"/>
              <a:pathLst>
                <a:path extrusionOk="0" h="10643" w="1524">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22"/>
            <p:cNvSpPr/>
            <p:nvPr/>
          </p:nvSpPr>
          <p:spPr>
            <a:xfrm>
              <a:off x="7397350" y="4155650"/>
              <a:ext cx="103425" cy="216225"/>
            </a:xfrm>
            <a:custGeom>
              <a:rect b="b" l="l" r="r" t="t"/>
              <a:pathLst>
                <a:path extrusionOk="0" h="8649" w="4137">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22"/>
            <p:cNvSpPr/>
            <p:nvPr/>
          </p:nvSpPr>
          <p:spPr>
            <a:xfrm>
              <a:off x="7577475" y="4167625"/>
              <a:ext cx="165650" cy="601450"/>
            </a:xfrm>
            <a:custGeom>
              <a:rect b="b" l="l" r="r" t="t"/>
              <a:pathLst>
                <a:path extrusionOk="0" h="24058" w="6626">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22"/>
            <p:cNvSpPr/>
            <p:nvPr/>
          </p:nvSpPr>
          <p:spPr>
            <a:xfrm>
              <a:off x="7291425" y="4148125"/>
              <a:ext cx="219075" cy="597875"/>
            </a:xfrm>
            <a:custGeom>
              <a:rect b="b" l="l" r="r" t="t"/>
              <a:pathLst>
                <a:path extrusionOk="0" h="23915" w="8763">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22"/>
            <p:cNvSpPr/>
            <p:nvPr/>
          </p:nvSpPr>
          <p:spPr>
            <a:xfrm>
              <a:off x="7917725" y="3960525"/>
              <a:ext cx="81750" cy="16700"/>
            </a:xfrm>
            <a:custGeom>
              <a:rect b="b" l="l" r="r" t="t"/>
              <a:pathLst>
                <a:path extrusionOk="0" h="668" w="327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22"/>
            <p:cNvSpPr/>
            <p:nvPr/>
          </p:nvSpPr>
          <p:spPr>
            <a:xfrm>
              <a:off x="7889600" y="4155300"/>
              <a:ext cx="15625" cy="48000"/>
            </a:xfrm>
            <a:custGeom>
              <a:rect b="b" l="l" r="r" t="t"/>
              <a:pathLst>
                <a:path extrusionOk="0" h="1920" w="625">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22"/>
            <p:cNvSpPr/>
            <p:nvPr/>
          </p:nvSpPr>
          <p:spPr>
            <a:xfrm>
              <a:off x="7889350" y="4151475"/>
              <a:ext cx="34850" cy="32875"/>
            </a:xfrm>
            <a:custGeom>
              <a:rect b="b" l="l" r="r" t="t"/>
              <a:pathLst>
                <a:path extrusionOk="0" h="1315" w="1394">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22"/>
            <p:cNvSpPr/>
            <p:nvPr/>
          </p:nvSpPr>
          <p:spPr>
            <a:xfrm>
              <a:off x="7243225" y="3846875"/>
              <a:ext cx="70625" cy="37125"/>
            </a:xfrm>
            <a:custGeom>
              <a:rect b="b" l="l" r="r" t="t"/>
              <a:pathLst>
                <a:path extrusionOk="0" h="1485" w="2825">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22"/>
            <p:cNvSpPr/>
            <p:nvPr/>
          </p:nvSpPr>
          <p:spPr>
            <a:xfrm>
              <a:off x="7273925" y="4018675"/>
              <a:ext cx="41700" cy="20250"/>
            </a:xfrm>
            <a:custGeom>
              <a:rect b="b" l="l" r="r" t="t"/>
              <a:pathLst>
                <a:path extrusionOk="0" h="810" w="1668">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22"/>
            <p:cNvSpPr/>
            <p:nvPr/>
          </p:nvSpPr>
          <p:spPr>
            <a:xfrm>
              <a:off x="7296650" y="4014875"/>
              <a:ext cx="28525" cy="32725"/>
            </a:xfrm>
            <a:custGeom>
              <a:rect b="b" l="l" r="r" t="t"/>
              <a:pathLst>
                <a:path extrusionOk="0" h="1309" w="1141">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22"/>
            <p:cNvSpPr/>
            <p:nvPr/>
          </p:nvSpPr>
          <p:spPr>
            <a:xfrm>
              <a:off x="7675875" y="4537875"/>
              <a:ext cx="91150" cy="43100"/>
            </a:xfrm>
            <a:custGeom>
              <a:rect b="b" l="l" r="r" t="t"/>
              <a:pathLst>
                <a:path extrusionOk="0" h="1724" w="3646">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22"/>
            <p:cNvSpPr/>
            <p:nvPr/>
          </p:nvSpPr>
          <p:spPr>
            <a:xfrm>
              <a:off x="7268925" y="4522575"/>
              <a:ext cx="42425" cy="21900"/>
            </a:xfrm>
            <a:custGeom>
              <a:rect b="b" l="l" r="r" t="t"/>
              <a:pathLst>
                <a:path extrusionOk="0" h="876" w="1697">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22"/>
            <p:cNvSpPr/>
            <p:nvPr/>
          </p:nvSpPr>
          <p:spPr>
            <a:xfrm>
              <a:off x="7489075" y="4540300"/>
              <a:ext cx="39225" cy="113250"/>
            </a:xfrm>
            <a:custGeom>
              <a:rect b="b" l="l" r="r" t="t"/>
              <a:pathLst>
                <a:path extrusionOk="0" h="4530" w="1569">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22"/>
            <p:cNvSpPr/>
            <p:nvPr/>
          </p:nvSpPr>
          <p:spPr>
            <a:xfrm>
              <a:off x="7497700" y="4827425"/>
              <a:ext cx="117125" cy="182525"/>
            </a:xfrm>
            <a:custGeom>
              <a:rect b="b" l="l" r="r" t="t"/>
              <a:pathLst>
                <a:path extrusionOk="0" h="7301" w="4685">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22"/>
            <p:cNvSpPr/>
            <p:nvPr/>
          </p:nvSpPr>
          <p:spPr>
            <a:xfrm>
              <a:off x="7455725" y="5002300"/>
              <a:ext cx="130725" cy="171925"/>
            </a:xfrm>
            <a:custGeom>
              <a:rect b="b" l="l" r="r" t="t"/>
              <a:pathLst>
                <a:path extrusionOk="0" h="6877" w="5229">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22"/>
            <p:cNvSpPr/>
            <p:nvPr/>
          </p:nvSpPr>
          <p:spPr>
            <a:xfrm>
              <a:off x="7723400" y="4619525"/>
              <a:ext cx="4200" cy="36925"/>
            </a:xfrm>
            <a:custGeom>
              <a:rect b="b" l="l" r="r" t="t"/>
              <a:pathLst>
                <a:path extrusionOk="0" h="1477" w="168">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22"/>
            <p:cNvSpPr/>
            <p:nvPr/>
          </p:nvSpPr>
          <p:spPr>
            <a:xfrm>
              <a:off x="7755100" y="4605150"/>
              <a:ext cx="20050" cy="19925"/>
            </a:xfrm>
            <a:custGeom>
              <a:rect b="b" l="l" r="r" t="t"/>
              <a:pathLst>
                <a:path extrusionOk="0" h="797" w="802">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22"/>
            <p:cNvSpPr/>
            <p:nvPr/>
          </p:nvSpPr>
          <p:spPr>
            <a:xfrm>
              <a:off x="7756250" y="4645000"/>
              <a:ext cx="5425" cy="3750"/>
            </a:xfrm>
            <a:custGeom>
              <a:rect b="b" l="l" r="r" t="t"/>
              <a:pathLst>
                <a:path extrusionOk="0" h="150" w="217">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22"/>
            <p:cNvSpPr/>
            <p:nvPr/>
          </p:nvSpPr>
          <p:spPr>
            <a:xfrm>
              <a:off x="7748450" y="4689375"/>
              <a:ext cx="20850" cy="8500"/>
            </a:xfrm>
            <a:custGeom>
              <a:rect b="b" l="l" r="r" t="t"/>
              <a:pathLst>
                <a:path extrusionOk="0" h="340" w="834">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22"/>
            <p:cNvSpPr/>
            <p:nvPr/>
          </p:nvSpPr>
          <p:spPr>
            <a:xfrm>
              <a:off x="7787475" y="4662000"/>
              <a:ext cx="7475" cy="10200"/>
            </a:xfrm>
            <a:custGeom>
              <a:rect b="b" l="l" r="r" t="t"/>
              <a:pathLst>
                <a:path extrusionOk="0" h="408" w="299">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22"/>
            <p:cNvSpPr/>
            <p:nvPr/>
          </p:nvSpPr>
          <p:spPr>
            <a:xfrm>
              <a:off x="7671700" y="4605975"/>
              <a:ext cx="5025" cy="3375"/>
            </a:xfrm>
            <a:custGeom>
              <a:rect b="b" l="l" r="r" t="t"/>
              <a:pathLst>
                <a:path extrusionOk="0" h="135" w="201">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22"/>
            <p:cNvSpPr/>
            <p:nvPr/>
          </p:nvSpPr>
          <p:spPr>
            <a:xfrm>
              <a:off x="7745100" y="4571800"/>
              <a:ext cx="4175" cy="4175"/>
            </a:xfrm>
            <a:custGeom>
              <a:rect b="b" l="l" r="r" t="t"/>
              <a:pathLst>
                <a:path extrusionOk="0" h="167" w="167">
                  <a:moveTo>
                    <a:pt x="100" y="0"/>
                  </a:moveTo>
                  <a:cubicBezTo>
                    <a:pt x="0" y="0"/>
                    <a:pt x="0" y="167"/>
                    <a:pt x="100" y="167"/>
                  </a:cubicBezTo>
                  <a:cubicBezTo>
                    <a:pt x="167" y="167"/>
                    <a:pt x="167" y="33"/>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22"/>
            <p:cNvSpPr/>
            <p:nvPr/>
          </p:nvSpPr>
          <p:spPr>
            <a:xfrm>
              <a:off x="7663525" y="4519025"/>
              <a:ext cx="28075" cy="21325"/>
            </a:xfrm>
            <a:custGeom>
              <a:rect b="b" l="l" r="r" t="t"/>
              <a:pathLst>
                <a:path extrusionOk="0" h="853" w="1123">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22"/>
            <p:cNvSpPr/>
            <p:nvPr/>
          </p:nvSpPr>
          <p:spPr>
            <a:xfrm>
              <a:off x="7722575" y="4483175"/>
              <a:ext cx="6700" cy="27550"/>
            </a:xfrm>
            <a:custGeom>
              <a:rect b="b" l="l" r="r" t="t"/>
              <a:pathLst>
                <a:path extrusionOk="0" h="1102" w="268">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22"/>
            <p:cNvSpPr/>
            <p:nvPr/>
          </p:nvSpPr>
          <p:spPr>
            <a:xfrm>
              <a:off x="7665025" y="4475875"/>
              <a:ext cx="5050" cy="2525"/>
            </a:xfrm>
            <a:custGeom>
              <a:rect b="b" l="l" r="r" t="t"/>
              <a:pathLst>
                <a:path extrusionOk="0" h="101" w="202">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22"/>
            <p:cNvSpPr/>
            <p:nvPr/>
          </p:nvSpPr>
          <p:spPr>
            <a:xfrm>
              <a:off x="7699875" y="4433275"/>
              <a:ext cx="5850" cy="4000"/>
            </a:xfrm>
            <a:custGeom>
              <a:rect b="b" l="l" r="r" t="t"/>
              <a:pathLst>
                <a:path extrusionOk="0" h="160" w="234">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22"/>
            <p:cNvSpPr/>
            <p:nvPr/>
          </p:nvSpPr>
          <p:spPr>
            <a:xfrm>
              <a:off x="7635850" y="4444200"/>
              <a:ext cx="25875" cy="3350"/>
            </a:xfrm>
            <a:custGeom>
              <a:rect b="b" l="l" r="r" t="t"/>
              <a:pathLst>
                <a:path extrusionOk="0" h="134" w="1035">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22"/>
            <p:cNvSpPr/>
            <p:nvPr/>
          </p:nvSpPr>
          <p:spPr>
            <a:xfrm>
              <a:off x="7660025" y="4388525"/>
              <a:ext cx="3375" cy="22125"/>
            </a:xfrm>
            <a:custGeom>
              <a:rect b="b" l="l" r="r" t="t"/>
              <a:pathLst>
                <a:path extrusionOk="0" h="885" w="135">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22"/>
            <p:cNvSpPr/>
            <p:nvPr/>
          </p:nvSpPr>
          <p:spPr>
            <a:xfrm>
              <a:off x="7697550" y="4374575"/>
              <a:ext cx="4200" cy="18150"/>
            </a:xfrm>
            <a:custGeom>
              <a:rect b="b" l="l" r="r" t="t"/>
              <a:pathLst>
                <a:path extrusionOk="0" h="726" w="168">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22"/>
            <p:cNvSpPr/>
            <p:nvPr/>
          </p:nvSpPr>
          <p:spPr>
            <a:xfrm>
              <a:off x="7645500" y="4338900"/>
              <a:ext cx="25925" cy="17150"/>
            </a:xfrm>
            <a:custGeom>
              <a:rect b="b" l="l" r="r" t="t"/>
              <a:pathLst>
                <a:path extrusionOk="0" h="686" w="1037">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22"/>
            <p:cNvSpPr/>
            <p:nvPr/>
          </p:nvSpPr>
          <p:spPr>
            <a:xfrm>
              <a:off x="7679200" y="4317450"/>
              <a:ext cx="5050" cy="2525"/>
            </a:xfrm>
            <a:custGeom>
              <a:rect b="b" l="l" r="r" t="t"/>
              <a:pathLst>
                <a:path extrusionOk="0" h="101" w="202">
                  <a:moveTo>
                    <a:pt x="101" y="0"/>
                  </a:moveTo>
                  <a:cubicBezTo>
                    <a:pt x="1" y="0"/>
                    <a:pt x="1" y="100"/>
                    <a:pt x="101" y="100"/>
                  </a:cubicBezTo>
                  <a:cubicBezTo>
                    <a:pt x="201" y="100"/>
                    <a:pt x="201"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22"/>
            <p:cNvSpPr/>
            <p:nvPr/>
          </p:nvSpPr>
          <p:spPr>
            <a:xfrm>
              <a:off x="7647675" y="4293975"/>
              <a:ext cx="4875" cy="4300"/>
            </a:xfrm>
            <a:custGeom>
              <a:rect b="b" l="l" r="r" t="t"/>
              <a:pathLst>
                <a:path extrusionOk="0" h="172" w="195">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22"/>
            <p:cNvSpPr/>
            <p:nvPr/>
          </p:nvSpPr>
          <p:spPr>
            <a:xfrm>
              <a:off x="7686725" y="4257400"/>
              <a:ext cx="20875" cy="12525"/>
            </a:xfrm>
            <a:custGeom>
              <a:rect b="b" l="l" r="r" t="t"/>
              <a:pathLst>
                <a:path extrusionOk="0" h="501" w="835">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22"/>
            <p:cNvSpPr/>
            <p:nvPr/>
          </p:nvSpPr>
          <p:spPr>
            <a:xfrm>
              <a:off x="7658375" y="4215375"/>
              <a:ext cx="17025" cy="29050"/>
            </a:xfrm>
            <a:custGeom>
              <a:rect b="b" l="l" r="r" t="t"/>
              <a:pathLst>
                <a:path extrusionOk="0" h="1162" w="681">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22"/>
            <p:cNvSpPr/>
            <p:nvPr/>
          </p:nvSpPr>
          <p:spPr>
            <a:xfrm>
              <a:off x="7701950" y="4213700"/>
              <a:ext cx="4800" cy="3700"/>
            </a:xfrm>
            <a:custGeom>
              <a:rect b="b" l="l" r="r" t="t"/>
              <a:pathLst>
                <a:path extrusionOk="0" h="148" w="192">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22"/>
            <p:cNvSpPr/>
            <p:nvPr/>
          </p:nvSpPr>
          <p:spPr>
            <a:xfrm>
              <a:off x="7748425" y="4249800"/>
              <a:ext cx="4600" cy="4000"/>
            </a:xfrm>
            <a:custGeom>
              <a:rect b="b" l="l" r="r" t="t"/>
              <a:pathLst>
                <a:path extrusionOk="0" h="160" w="184">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22"/>
            <p:cNvSpPr/>
            <p:nvPr/>
          </p:nvSpPr>
          <p:spPr>
            <a:xfrm>
              <a:off x="7726025" y="4211300"/>
              <a:ext cx="37125" cy="24600"/>
            </a:xfrm>
            <a:custGeom>
              <a:rect b="b" l="l" r="r" t="t"/>
              <a:pathLst>
                <a:path extrusionOk="0" h="984" w="1485">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22"/>
            <p:cNvSpPr/>
            <p:nvPr/>
          </p:nvSpPr>
          <p:spPr>
            <a:xfrm>
              <a:off x="7777050" y="4192100"/>
              <a:ext cx="19775" cy="27575"/>
            </a:xfrm>
            <a:custGeom>
              <a:rect b="b" l="l" r="r" t="t"/>
              <a:pathLst>
                <a:path extrusionOk="0" h="1103" w="791">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22"/>
            <p:cNvSpPr/>
            <p:nvPr/>
          </p:nvSpPr>
          <p:spPr>
            <a:xfrm>
              <a:off x="7783450" y="4255725"/>
              <a:ext cx="5025" cy="3375"/>
            </a:xfrm>
            <a:custGeom>
              <a:rect b="b" l="l" r="r" t="t"/>
              <a:pathLst>
                <a:path extrusionOk="0" h="135" w="201">
                  <a:moveTo>
                    <a:pt x="101" y="1"/>
                  </a:moveTo>
                  <a:cubicBezTo>
                    <a:pt x="1" y="1"/>
                    <a:pt x="1" y="134"/>
                    <a:pt x="101" y="134"/>
                  </a:cubicBezTo>
                  <a:cubicBezTo>
                    <a:pt x="201" y="134"/>
                    <a:pt x="201"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22"/>
            <p:cNvSpPr/>
            <p:nvPr/>
          </p:nvSpPr>
          <p:spPr>
            <a:xfrm>
              <a:off x="7820150" y="4198175"/>
              <a:ext cx="3350" cy="3375"/>
            </a:xfrm>
            <a:custGeom>
              <a:rect b="b" l="l" r="r" t="t"/>
              <a:pathLst>
                <a:path extrusionOk="0" h="135" w="134">
                  <a:moveTo>
                    <a:pt x="67" y="1"/>
                  </a:moveTo>
                  <a:cubicBezTo>
                    <a:pt x="0" y="1"/>
                    <a:pt x="0" y="134"/>
                    <a:pt x="67" y="134"/>
                  </a:cubicBezTo>
                  <a:cubicBezTo>
                    <a:pt x="134" y="134"/>
                    <a:pt x="134" y="34"/>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22"/>
            <p:cNvSpPr/>
            <p:nvPr/>
          </p:nvSpPr>
          <p:spPr>
            <a:xfrm>
              <a:off x="7810150" y="4234875"/>
              <a:ext cx="24850" cy="27275"/>
            </a:xfrm>
            <a:custGeom>
              <a:rect b="b" l="l" r="r" t="t"/>
              <a:pathLst>
                <a:path extrusionOk="0" h="1091" w="994">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22"/>
            <p:cNvSpPr/>
            <p:nvPr/>
          </p:nvSpPr>
          <p:spPr>
            <a:xfrm>
              <a:off x="7852825" y="4216800"/>
              <a:ext cx="19675" cy="19175"/>
            </a:xfrm>
            <a:custGeom>
              <a:rect b="b" l="l" r="r" t="t"/>
              <a:pathLst>
                <a:path extrusionOk="0" h="767" w="787">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22"/>
            <p:cNvSpPr/>
            <p:nvPr/>
          </p:nvSpPr>
          <p:spPr>
            <a:xfrm>
              <a:off x="7856000" y="4180450"/>
              <a:ext cx="15550" cy="8600"/>
            </a:xfrm>
            <a:custGeom>
              <a:rect b="b" l="l" r="r" t="t"/>
              <a:pathLst>
                <a:path extrusionOk="0" h="344" w="622">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22"/>
            <p:cNvSpPr/>
            <p:nvPr/>
          </p:nvSpPr>
          <p:spPr>
            <a:xfrm>
              <a:off x="7889350" y="4235725"/>
              <a:ext cx="4200" cy="3350"/>
            </a:xfrm>
            <a:custGeom>
              <a:rect b="b" l="l" r="r" t="t"/>
              <a:pathLst>
                <a:path extrusionOk="0" h="134" w="168">
                  <a:moveTo>
                    <a:pt x="68" y="0"/>
                  </a:moveTo>
                  <a:cubicBezTo>
                    <a:pt x="1" y="0"/>
                    <a:pt x="1" y="133"/>
                    <a:pt x="68" y="133"/>
                  </a:cubicBezTo>
                  <a:cubicBezTo>
                    <a:pt x="168" y="133"/>
                    <a:pt x="168" y="0"/>
                    <a:pt x="6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22"/>
            <p:cNvSpPr/>
            <p:nvPr/>
          </p:nvSpPr>
          <p:spPr>
            <a:xfrm>
              <a:off x="7931900" y="4213925"/>
              <a:ext cx="5000" cy="3475"/>
            </a:xfrm>
            <a:custGeom>
              <a:rect b="b" l="l" r="r" t="t"/>
              <a:pathLst>
                <a:path extrusionOk="0" h="139" w="20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22"/>
            <p:cNvSpPr/>
            <p:nvPr/>
          </p:nvSpPr>
          <p:spPr>
            <a:xfrm>
              <a:off x="7941075" y="4137875"/>
              <a:ext cx="13075" cy="42850"/>
            </a:xfrm>
            <a:custGeom>
              <a:rect b="b" l="l" r="r" t="t"/>
              <a:pathLst>
                <a:path extrusionOk="0" h="1714" w="523">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22"/>
            <p:cNvSpPr/>
            <p:nvPr/>
          </p:nvSpPr>
          <p:spPr>
            <a:xfrm>
              <a:off x="7970250" y="4115425"/>
              <a:ext cx="5875" cy="28175"/>
            </a:xfrm>
            <a:custGeom>
              <a:rect b="b" l="l" r="r" t="t"/>
              <a:pathLst>
                <a:path extrusionOk="0" h="1127" w="235">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22"/>
            <p:cNvSpPr/>
            <p:nvPr/>
          </p:nvSpPr>
          <p:spPr>
            <a:xfrm>
              <a:off x="7915575" y="4111625"/>
              <a:ext cx="4675" cy="7450"/>
            </a:xfrm>
            <a:custGeom>
              <a:rect b="b" l="l" r="r" t="t"/>
              <a:pathLst>
                <a:path extrusionOk="0" h="298" w="187">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22"/>
            <p:cNvSpPr/>
            <p:nvPr/>
          </p:nvSpPr>
          <p:spPr>
            <a:xfrm>
              <a:off x="7948575" y="4089025"/>
              <a:ext cx="4200" cy="4725"/>
            </a:xfrm>
            <a:custGeom>
              <a:rect b="b" l="l" r="r" t="t"/>
              <a:pathLst>
                <a:path extrusionOk="0" h="189" w="168">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22"/>
            <p:cNvSpPr/>
            <p:nvPr/>
          </p:nvSpPr>
          <p:spPr>
            <a:xfrm>
              <a:off x="7923100" y="4054200"/>
              <a:ext cx="13525" cy="9975"/>
            </a:xfrm>
            <a:custGeom>
              <a:rect b="b" l="l" r="r" t="t"/>
              <a:pathLst>
                <a:path extrusionOk="0" h="399" w="541">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22"/>
            <p:cNvSpPr/>
            <p:nvPr/>
          </p:nvSpPr>
          <p:spPr>
            <a:xfrm>
              <a:off x="7970250" y="4028075"/>
              <a:ext cx="7525" cy="3350"/>
            </a:xfrm>
            <a:custGeom>
              <a:rect b="b" l="l" r="r" t="t"/>
              <a:pathLst>
                <a:path extrusionOk="0" h="134" w="301">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22"/>
            <p:cNvSpPr/>
            <p:nvPr/>
          </p:nvSpPr>
          <p:spPr>
            <a:xfrm>
              <a:off x="7928550" y="4006375"/>
              <a:ext cx="25050" cy="9200"/>
            </a:xfrm>
            <a:custGeom>
              <a:rect b="b" l="l" r="r" t="t"/>
              <a:pathLst>
                <a:path extrusionOk="0" h="368" w="1002">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22"/>
            <p:cNvSpPr/>
            <p:nvPr/>
          </p:nvSpPr>
          <p:spPr>
            <a:xfrm>
              <a:off x="7966125" y="3992875"/>
              <a:ext cx="7500" cy="1850"/>
            </a:xfrm>
            <a:custGeom>
              <a:rect b="b" l="l" r="r" t="t"/>
              <a:pathLst>
                <a:path extrusionOk="0" h="74" w="30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22"/>
            <p:cNvSpPr/>
            <p:nvPr/>
          </p:nvSpPr>
          <p:spPr>
            <a:xfrm>
              <a:off x="7965250" y="4056425"/>
              <a:ext cx="2525" cy="2525"/>
            </a:xfrm>
            <a:custGeom>
              <a:rect b="b" l="l" r="r" t="t"/>
              <a:pathLst>
                <a:path extrusionOk="0" h="101" w="101">
                  <a:moveTo>
                    <a:pt x="34" y="0"/>
                  </a:moveTo>
                  <a:cubicBezTo>
                    <a:pt x="0" y="0"/>
                    <a:pt x="0" y="100"/>
                    <a:pt x="34" y="100"/>
                  </a:cubicBezTo>
                  <a:cubicBezTo>
                    <a:pt x="101" y="100"/>
                    <a:pt x="101"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22"/>
            <p:cNvSpPr/>
            <p:nvPr/>
          </p:nvSpPr>
          <p:spPr>
            <a:xfrm>
              <a:off x="7322300" y="4403850"/>
              <a:ext cx="13350" cy="51550"/>
            </a:xfrm>
            <a:custGeom>
              <a:rect b="b" l="l" r="r" t="t"/>
              <a:pathLst>
                <a:path extrusionOk="0" h="2062" w="534">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22"/>
            <p:cNvSpPr/>
            <p:nvPr/>
          </p:nvSpPr>
          <p:spPr>
            <a:xfrm>
              <a:off x="7365650" y="4417500"/>
              <a:ext cx="4200" cy="2525"/>
            </a:xfrm>
            <a:custGeom>
              <a:rect b="b" l="l" r="r" t="t"/>
              <a:pathLst>
                <a:path extrusionOk="0" h="101" w="168">
                  <a:moveTo>
                    <a:pt x="101" y="1"/>
                  </a:moveTo>
                  <a:cubicBezTo>
                    <a:pt x="1" y="1"/>
                    <a:pt x="1" y="101"/>
                    <a:pt x="101" y="101"/>
                  </a:cubicBezTo>
                  <a:cubicBezTo>
                    <a:pt x="167" y="101"/>
                    <a:pt x="167"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22"/>
            <p:cNvSpPr/>
            <p:nvPr/>
          </p:nvSpPr>
          <p:spPr>
            <a:xfrm>
              <a:off x="7359200" y="4373825"/>
              <a:ext cx="16475" cy="21900"/>
            </a:xfrm>
            <a:custGeom>
              <a:rect b="b" l="l" r="r" t="t"/>
              <a:pathLst>
                <a:path extrusionOk="0" h="876" w="659">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22"/>
            <p:cNvSpPr/>
            <p:nvPr/>
          </p:nvSpPr>
          <p:spPr>
            <a:xfrm>
              <a:off x="7336925" y="4476500"/>
              <a:ext cx="25925" cy="22250"/>
            </a:xfrm>
            <a:custGeom>
              <a:rect b="b" l="l" r="r" t="t"/>
              <a:pathLst>
                <a:path extrusionOk="0" h="890" w="1037">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22"/>
            <p:cNvSpPr/>
            <p:nvPr/>
          </p:nvSpPr>
          <p:spPr>
            <a:xfrm>
              <a:off x="7300600" y="4501750"/>
              <a:ext cx="3375" cy="3350"/>
            </a:xfrm>
            <a:custGeom>
              <a:rect b="b" l="l" r="r" t="t"/>
              <a:pathLst>
                <a:path extrusionOk="0" h="134" w="135">
                  <a:moveTo>
                    <a:pt x="68" y="0"/>
                  </a:moveTo>
                  <a:cubicBezTo>
                    <a:pt x="1" y="0"/>
                    <a:pt x="1" y="133"/>
                    <a:pt x="68" y="133"/>
                  </a:cubicBezTo>
                  <a:cubicBezTo>
                    <a:pt x="134" y="133"/>
                    <a:pt x="134" y="0"/>
                    <a:pt x="6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22"/>
            <p:cNvSpPr/>
            <p:nvPr/>
          </p:nvSpPr>
          <p:spPr>
            <a:xfrm>
              <a:off x="7316450" y="4546350"/>
              <a:ext cx="5025" cy="5875"/>
            </a:xfrm>
            <a:custGeom>
              <a:rect b="b" l="l" r="r" t="t"/>
              <a:pathLst>
                <a:path extrusionOk="0" h="235" w="201">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22"/>
            <p:cNvSpPr/>
            <p:nvPr/>
          </p:nvSpPr>
          <p:spPr>
            <a:xfrm>
              <a:off x="7271725" y="4567550"/>
              <a:ext cx="15750" cy="13650"/>
            </a:xfrm>
            <a:custGeom>
              <a:rect b="b" l="l" r="r" t="t"/>
              <a:pathLst>
                <a:path extrusionOk="0" h="546" w="63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22"/>
            <p:cNvSpPr/>
            <p:nvPr/>
          </p:nvSpPr>
          <p:spPr>
            <a:xfrm>
              <a:off x="7289775" y="4610150"/>
              <a:ext cx="4175" cy="4200"/>
            </a:xfrm>
            <a:custGeom>
              <a:rect b="b" l="l" r="r" t="t"/>
              <a:pathLst>
                <a:path extrusionOk="0" h="168" w="167">
                  <a:moveTo>
                    <a:pt x="100" y="0"/>
                  </a:moveTo>
                  <a:cubicBezTo>
                    <a:pt x="0" y="0"/>
                    <a:pt x="0" y="167"/>
                    <a:pt x="100" y="167"/>
                  </a:cubicBezTo>
                  <a:cubicBezTo>
                    <a:pt x="167" y="167"/>
                    <a:pt x="167" y="34"/>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22"/>
            <p:cNvSpPr/>
            <p:nvPr/>
          </p:nvSpPr>
          <p:spPr>
            <a:xfrm>
              <a:off x="7247475" y="4632000"/>
              <a:ext cx="17075" cy="32700"/>
            </a:xfrm>
            <a:custGeom>
              <a:rect b="b" l="l" r="r" t="t"/>
              <a:pathLst>
                <a:path extrusionOk="0" h="1308" w="683">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22"/>
            <p:cNvSpPr/>
            <p:nvPr/>
          </p:nvSpPr>
          <p:spPr>
            <a:xfrm>
              <a:off x="7273000" y="4697475"/>
              <a:ext cx="7450" cy="4975"/>
            </a:xfrm>
            <a:custGeom>
              <a:rect b="b" l="l" r="r" t="t"/>
              <a:pathLst>
                <a:path extrusionOk="0" h="199" w="298">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22"/>
            <p:cNvSpPr/>
            <p:nvPr/>
          </p:nvSpPr>
          <p:spPr>
            <a:xfrm>
              <a:off x="7233900" y="4714400"/>
              <a:ext cx="6700" cy="3350"/>
            </a:xfrm>
            <a:custGeom>
              <a:rect b="b" l="l" r="r" t="t"/>
              <a:pathLst>
                <a:path extrusionOk="0" h="134" w="268">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22"/>
            <p:cNvSpPr/>
            <p:nvPr/>
          </p:nvSpPr>
          <p:spPr>
            <a:xfrm>
              <a:off x="7371500" y="4342675"/>
              <a:ext cx="2525" cy="4175"/>
            </a:xfrm>
            <a:custGeom>
              <a:rect b="b" l="l" r="r" t="t"/>
              <a:pathLst>
                <a:path extrusionOk="0" h="167" w="101">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22"/>
            <p:cNvSpPr/>
            <p:nvPr/>
          </p:nvSpPr>
          <p:spPr>
            <a:xfrm>
              <a:off x="7377325" y="4285750"/>
              <a:ext cx="7525" cy="3350"/>
            </a:xfrm>
            <a:custGeom>
              <a:rect b="b" l="l" r="r" t="t"/>
              <a:pathLst>
                <a:path extrusionOk="0" h="134" w="301">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22"/>
            <p:cNvSpPr/>
            <p:nvPr/>
          </p:nvSpPr>
          <p:spPr>
            <a:xfrm>
              <a:off x="7405675" y="4221950"/>
              <a:ext cx="7550" cy="41100"/>
            </a:xfrm>
            <a:custGeom>
              <a:rect b="b" l="l" r="r" t="t"/>
              <a:pathLst>
                <a:path extrusionOk="0" h="1644" w="302">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22"/>
            <p:cNvSpPr/>
            <p:nvPr/>
          </p:nvSpPr>
          <p:spPr>
            <a:xfrm>
              <a:off x="7454875" y="4204850"/>
              <a:ext cx="2525" cy="2525"/>
            </a:xfrm>
            <a:custGeom>
              <a:rect b="b" l="l" r="r" t="t"/>
              <a:pathLst>
                <a:path extrusionOk="0" h="101" w="101">
                  <a:moveTo>
                    <a:pt x="34" y="1"/>
                  </a:moveTo>
                  <a:cubicBezTo>
                    <a:pt x="1" y="34"/>
                    <a:pt x="1" y="101"/>
                    <a:pt x="34" y="101"/>
                  </a:cubicBezTo>
                  <a:cubicBezTo>
                    <a:pt x="101" y="101"/>
                    <a:pt x="101"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22"/>
            <p:cNvSpPr/>
            <p:nvPr/>
          </p:nvSpPr>
          <p:spPr>
            <a:xfrm>
              <a:off x="7419850" y="4176925"/>
              <a:ext cx="6300" cy="26075"/>
            </a:xfrm>
            <a:custGeom>
              <a:rect b="b" l="l" r="r" t="t"/>
              <a:pathLst>
                <a:path extrusionOk="0" h="1043" w="252">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22"/>
            <p:cNvSpPr/>
            <p:nvPr/>
          </p:nvSpPr>
          <p:spPr>
            <a:xfrm>
              <a:off x="7448225" y="4153150"/>
              <a:ext cx="3775" cy="4000"/>
            </a:xfrm>
            <a:custGeom>
              <a:rect b="b" l="l" r="r" t="t"/>
              <a:pathLst>
                <a:path extrusionOk="0" h="160" w="151">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22"/>
            <p:cNvSpPr/>
            <p:nvPr/>
          </p:nvSpPr>
          <p:spPr>
            <a:xfrm>
              <a:off x="7374225" y="4148975"/>
              <a:ext cx="23975" cy="18550"/>
            </a:xfrm>
            <a:custGeom>
              <a:rect b="b" l="l" r="r" t="t"/>
              <a:pathLst>
                <a:path extrusionOk="0" h="742" w="959">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22"/>
            <p:cNvSpPr/>
            <p:nvPr/>
          </p:nvSpPr>
          <p:spPr>
            <a:xfrm>
              <a:off x="7374000" y="4115625"/>
              <a:ext cx="4200" cy="3375"/>
            </a:xfrm>
            <a:custGeom>
              <a:rect b="b" l="l" r="r" t="t"/>
              <a:pathLst>
                <a:path extrusionOk="0" h="135" w="168">
                  <a:moveTo>
                    <a:pt x="100" y="1"/>
                  </a:moveTo>
                  <a:cubicBezTo>
                    <a:pt x="67" y="1"/>
                    <a:pt x="0" y="134"/>
                    <a:pt x="100" y="134"/>
                  </a:cubicBezTo>
                  <a:cubicBezTo>
                    <a:pt x="167" y="134"/>
                    <a:pt x="16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22"/>
            <p:cNvSpPr/>
            <p:nvPr/>
          </p:nvSpPr>
          <p:spPr>
            <a:xfrm>
              <a:off x="7347300" y="4077475"/>
              <a:ext cx="10875" cy="31825"/>
            </a:xfrm>
            <a:custGeom>
              <a:rect b="b" l="l" r="r" t="t"/>
              <a:pathLst>
                <a:path extrusionOk="0" h="1273" w="435">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22"/>
            <p:cNvSpPr/>
            <p:nvPr/>
          </p:nvSpPr>
          <p:spPr>
            <a:xfrm>
              <a:off x="7394000" y="4114800"/>
              <a:ext cx="4200" cy="3350"/>
            </a:xfrm>
            <a:custGeom>
              <a:rect b="b" l="l" r="r" t="t"/>
              <a:pathLst>
                <a:path extrusionOk="0" h="134" w="168">
                  <a:moveTo>
                    <a:pt x="101" y="0"/>
                  </a:moveTo>
                  <a:cubicBezTo>
                    <a:pt x="1" y="0"/>
                    <a:pt x="1" y="134"/>
                    <a:pt x="101" y="134"/>
                  </a:cubicBezTo>
                  <a:cubicBezTo>
                    <a:pt x="168" y="134"/>
                    <a:pt x="168"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22"/>
            <p:cNvSpPr/>
            <p:nvPr/>
          </p:nvSpPr>
          <p:spPr>
            <a:xfrm>
              <a:off x="7323950" y="4113950"/>
              <a:ext cx="28825" cy="18950"/>
            </a:xfrm>
            <a:custGeom>
              <a:rect b="b" l="l" r="r" t="t"/>
              <a:pathLst>
                <a:path extrusionOk="0" h="758" w="1153">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22"/>
            <p:cNvSpPr/>
            <p:nvPr/>
          </p:nvSpPr>
          <p:spPr>
            <a:xfrm>
              <a:off x="7305600" y="4088525"/>
              <a:ext cx="3375" cy="3975"/>
            </a:xfrm>
            <a:custGeom>
              <a:rect b="b" l="l" r="r" t="t"/>
              <a:pathLst>
                <a:path extrusionOk="0" h="159" w="135">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22"/>
            <p:cNvSpPr/>
            <p:nvPr/>
          </p:nvSpPr>
          <p:spPr>
            <a:xfrm>
              <a:off x="7343150" y="406475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22"/>
            <p:cNvSpPr/>
            <p:nvPr/>
          </p:nvSpPr>
          <p:spPr>
            <a:xfrm>
              <a:off x="7315625" y="4056750"/>
              <a:ext cx="5850" cy="25325"/>
            </a:xfrm>
            <a:custGeom>
              <a:rect b="b" l="l" r="r" t="t"/>
              <a:pathLst>
                <a:path extrusionOk="0" h="1013" w="234">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22"/>
            <p:cNvSpPr/>
            <p:nvPr/>
          </p:nvSpPr>
          <p:spPr>
            <a:xfrm>
              <a:off x="7267475" y="4084650"/>
              <a:ext cx="5650" cy="3475"/>
            </a:xfrm>
            <a:custGeom>
              <a:rect b="b" l="l" r="r" t="t"/>
              <a:pathLst>
                <a:path extrusionOk="0" h="139" w="226">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22"/>
            <p:cNvSpPr/>
            <p:nvPr/>
          </p:nvSpPr>
          <p:spPr>
            <a:xfrm>
              <a:off x="7240575" y="4027575"/>
              <a:ext cx="20625" cy="40900"/>
            </a:xfrm>
            <a:custGeom>
              <a:rect b="b" l="l" r="r" t="t"/>
              <a:pathLst>
                <a:path extrusionOk="0" h="1636" w="825">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22"/>
            <p:cNvSpPr/>
            <p:nvPr/>
          </p:nvSpPr>
          <p:spPr>
            <a:xfrm>
              <a:off x="7257150" y="3990375"/>
              <a:ext cx="29200" cy="35900"/>
            </a:xfrm>
            <a:custGeom>
              <a:rect b="b" l="l" r="r" t="t"/>
              <a:pathLst>
                <a:path extrusionOk="0" h="1436" w="1168">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22"/>
            <p:cNvSpPr/>
            <p:nvPr/>
          </p:nvSpPr>
          <p:spPr>
            <a:xfrm>
              <a:off x="7243475" y="3984275"/>
              <a:ext cx="3775" cy="4000"/>
            </a:xfrm>
            <a:custGeom>
              <a:rect b="b" l="l" r="r" t="t"/>
              <a:pathLst>
                <a:path extrusionOk="0" h="160" w="151">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22"/>
            <p:cNvSpPr/>
            <p:nvPr/>
          </p:nvSpPr>
          <p:spPr>
            <a:xfrm>
              <a:off x="7298100" y="3989700"/>
              <a:ext cx="4200" cy="3375"/>
            </a:xfrm>
            <a:custGeom>
              <a:rect b="b" l="l" r="r" t="t"/>
              <a:pathLst>
                <a:path extrusionOk="0" h="135" w="168">
                  <a:moveTo>
                    <a:pt x="101" y="1"/>
                  </a:moveTo>
                  <a:cubicBezTo>
                    <a:pt x="1" y="1"/>
                    <a:pt x="1" y="134"/>
                    <a:pt x="101" y="134"/>
                  </a:cubicBezTo>
                  <a:cubicBezTo>
                    <a:pt x="168" y="134"/>
                    <a:pt x="168"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22"/>
            <p:cNvSpPr/>
            <p:nvPr/>
          </p:nvSpPr>
          <p:spPr>
            <a:xfrm>
              <a:off x="7265975" y="3954125"/>
              <a:ext cx="20475" cy="22425"/>
            </a:xfrm>
            <a:custGeom>
              <a:rect b="b" l="l" r="r" t="t"/>
              <a:pathLst>
                <a:path extrusionOk="0" h="897" w="819">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22"/>
            <p:cNvSpPr/>
            <p:nvPr/>
          </p:nvSpPr>
          <p:spPr>
            <a:xfrm>
              <a:off x="7288925" y="3940300"/>
              <a:ext cx="2525" cy="5650"/>
            </a:xfrm>
            <a:custGeom>
              <a:rect b="b" l="l" r="r" t="t"/>
              <a:pathLst>
                <a:path extrusionOk="0" h="226" w="101">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22"/>
            <p:cNvSpPr/>
            <p:nvPr/>
          </p:nvSpPr>
          <p:spPr>
            <a:xfrm>
              <a:off x="7243900" y="3926325"/>
              <a:ext cx="6700" cy="4200"/>
            </a:xfrm>
            <a:custGeom>
              <a:rect b="b" l="l" r="r" t="t"/>
              <a:pathLst>
                <a:path extrusionOk="0" h="168" w="268">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22"/>
            <p:cNvSpPr/>
            <p:nvPr/>
          </p:nvSpPr>
          <p:spPr>
            <a:xfrm>
              <a:off x="7272250" y="3883800"/>
              <a:ext cx="2525" cy="1700"/>
            </a:xfrm>
            <a:custGeom>
              <a:rect b="b" l="l" r="r" t="t"/>
              <a:pathLst>
                <a:path extrusionOk="0" h="68" w="101">
                  <a:moveTo>
                    <a:pt x="34" y="0"/>
                  </a:moveTo>
                  <a:cubicBezTo>
                    <a:pt x="1" y="0"/>
                    <a:pt x="1" y="67"/>
                    <a:pt x="34" y="67"/>
                  </a:cubicBezTo>
                  <a:cubicBezTo>
                    <a:pt x="67" y="67"/>
                    <a:pt x="101"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22"/>
            <p:cNvSpPr/>
            <p:nvPr/>
          </p:nvSpPr>
          <p:spPr>
            <a:xfrm>
              <a:off x="7271525" y="3902675"/>
              <a:ext cx="25775" cy="27175"/>
            </a:xfrm>
            <a:custGeom>
              <a:rect b="b" l="l" r="r" t="t"/>
              <a:pathLst>
                <a:path extrusionOk="0" h="1087" w="1031">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22"/>
            <p:cNvSpPr/>
            <p:nvPr/>
          </p:nvSpPr>
          <p:spPr>
            <a:xfrm>
              <a:off x="7250825" y="3899400"/>
              <a:ext cx="14775" cy="17950"/>
            </a:xfrm>
            <a:custGeom>
              <a:rect b="b" l="l" r="r" t="t"/>
              <a:pathLst>
                <a:path extrusionOk="0" h="718" w="591">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22"/>
            <p:cNvSpPr/>
            <p:nvPr/>
          </p:nvSpPr>
          <p:spPr>
            <a:xfrm>
              <a:off x="7401725" y="4683675"/>
              <a:ext cx="30675" cy="55250"/>
            </a:xfrm>
            <a:custGeom>
              <a:rect b="b" l="l" r="r" t="t"/>
              <a:pathLst>
                <a:path extrusionOk="0" h="2210" w="1227">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22"/>
            <p:cNvSpPr/>
            <p:nvPr/>
          </p:nvSpPr>
          <p:spPr>
            <a:xfrm>
              <a:off x="7447375" y="4706050"/>
              <a:ext cx="4200" cy="3350"/>
            </a:xfrm>
            <a:custGeom>
              <a:rect b="b" l="l" r="r" t="t"/>
              <a:pathLst>
                <a:path extrusionOk="0" h="134" w="168">
                  <a:moveTo>
                    <a:pt x="67" y="1"/>
                  </a:moveTo>
                  <a:cubicBezTo>
                    <a:pt x="1" y="34"/>
                    <a:pt x="1"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22"/>
            <p:cNvSpPr/>
            <p:nvPr/>
          </p:nvSpPr>
          <p:spPr>
            <a:xfrm>
              <a:off x="7394900" y="4651675"/>
              <a:ext cx="6650" cy="1875"/>
            </a:xfrm>
            <a:custGeom>
              <a:rect b="b" l="l" r="r" t="t"/>
              <a:pathLst>
                <a:path extrusionOk="0" h="75" w="266">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22"/>
            <p:cNvSpPr/>
            <p:nvPr/>
          </p:nvSpPr>
          <p:spPr>
            <a:xfrm>
              <a:off x="7419275" y="4635650"/>
              <a:ext cx="24650" cy="20600"/>
            </a:xfrm>
            <a:custGeom>
              <a:rect b="b" l="l" r="r" t="t"/>
              <a:pathLst>
                <a:path extrusionOk="0" h="824" w="986">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22"/>
            <p:cNvSpPr/>
            <p:nvPr/>
          </p:nvSpPr>
          <p:spPr>
            <a:xfrm>
              <a:off x="7453225" y="4592625"/>
              <a:ext cx="3350" cy="1700"/>
            </a:xfrm>
            <a:custGeom>
              <a:rect b="b" l="l" r="r" t="t"/>
              <a:pathLst>
                <a:path extrusionOk="0" h="68" w="134">
                  <a:moveTo>
                    <a:pt x="100" y="1"/>
                  </a:moveTo>
                  <a:cubicBezTo>
                    <a:pt x="0" y="34"/>
                    <a:pt x="0" y="68"/>
                    <a:pt x="100" y="68"/>
                  </a:cubicBezTo>
                  <a:cubicBezTo>
                    <a:pt x="134" y="68"/>
                    <a:pt x="134"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22"/>
            <p:cNvSpPr/>
            <p:nvPr/>
          </p:nvSpPr>
          <p:spPr>
            <a:xfrm>
              <a:off x="7398200" y="4598350"/>
              <a:ext cx="5000" cy="2650"/>
            </a:xfrm>
            <a:custGeom>
              <a:rect b="b" l="l" r="r" t="t"/>
              <a:pathLst>
                <a:path extrusionOk="0" h="106" w="20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22"/>
            <p:cNvSpPr/>
            <p:nvPr/>
          </p:nvSpPr>
          <p:spPr>
            <a:xfrm>
              <a:off x="7423200" y="4555100"/>
              <a:ext cx="11700" cy="28050"/>
            </a:xfrm>
            <a:custGeom>
              <a:rect b="b" l="l" r="r" t="t"/>
              <a:pathLst>
                <a:path extrusionOk="0" h="1122" w="468">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22"/>
            <p:cNvSpPr/>
            <p:nvPr/>
          </p:nvSpPr>
          <p:spPr>
            <a:xfrm>
              <a:off x="7475725" y="4547175"/>
              <a:ext cx="2525" cy="4750"/>
            </a:xfrm>
            <a:custGeom>
              <a:rect b="b" l="l" r="r" t="t"/>
              <a:pathLst>
                <a:path extrusionOk="0" h="190" w="101">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22"/>
            <p:cNvSpPr/>
            <p:nvPr/>
          </p:nvSpPr>
          <p:spPr>
            <a:xfrm>
              <a:off x="7468450" y="4624150"/>
              <a:ext cx="20650" cy="22200"/>
            </a:xfrm>
            <a:custGeom>
              <a:rect b="b" l="l" r="r" t="t"/>
              <a:pathLst>
                <a:path extrusionOk="0" h="888" w="826">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22"/>
            <p:cNvSpPr/>
            <p:nvPr/>
          </p:nvSpPr>
          <p:spPr>
            <a:xfrm>
              <a:off x="7457150" y="4681525"/>
              <a:ext cx="36950" cy="43450"/>
            </a:xfrm>
            <a:custGeom>
              <a:rect b="b" l="l" r="r" t="t"/>
              <a:pathLst>
                <a:path extrusionOk="0" h="1738" w="1478">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22"/>
            <p:cNvSpPr/>
            <p:nvPr/>
          </p:nvSpPr>
          <p:spPr>
            <a:xfrm>
              <a:off x="7464900" y="4795275"/>
              <a:ext cx="4175" cy="3375"/>
            </a:xfrm>
            <a:custGeom>
              <a:rect b="b" l="l" r="r" t="t"/>
              <a:pathLst>
                <a:path extrusionOk="0" h="135" w="167">
                  <a:moveTo>
                    <a:pt x="100" y="1"/>
                  </a:moveTo>
                  <a:cubicBezTo>
                    <a:pt x="0" y="1"/>
                    <a:pt x="0" y="134"/>
                    <a:pt x="100" y="134"/>
                  </a:cubicBezTo>
                  <a:cubicBezTo>
                    <a:pt x="167" y="134"/>
                    <a:pt x="16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22"/>
            <p:cNvSpPr/>
            <p:nvPr/>
          </p:nvSpPr>
          <p:spPr>
            <a:xfrm>
              <a:off x="7435700" y="4765125"/>
              <a:ext cx="7525" cy="46650"/>
            </a:xfrm>
            <a:custGeom>
              <a:rect b="b" l="l" r="r" t="t"/>
              <a:pathLst>
                <a:path extrusionOk="0" h="1866" w="301">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22"/>
            <p:cNvSpPr/>
            <p:nvPr/>
          </p:nvSpPr>
          <p:spPr>
            <a:xfrm>
              <a:off x="7387325" y="4796950"/>
              <a:ext cx="5050" cy="2525"/>
            </a:xfrm>
            <a:custGeom>
              <a:rect b="b" l="l" r="r" t="t"/>
              <a:pathLst>
                <a:path extrusionOk="0" h="101" w="202">
                  <a:moveTo>
                    <a:pt x="101" y="0"/>
                  </a:moveTo>
                  <a:cubicBezTo>
                    <a:pt x="1" y="0"/>
                    <a:pt x="1" y="101"/>
                    <a:pt x="101" y="101"/>
                  </a:cubicBezTo>
                  <a:cubicBezTo>
                    <a:pt x="201" y="101"/>
                    <a:pt x="201"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22"/>
            <p:cNvSpPr/>
            <p:nvPr/>
          </p:nvSpPr>
          <p:spPr>
            <a:xfrm>
              <a:off x="7397350" y="4767750"/>
              <a:ext cx="2525" cy="2550"/>
            </a:xfrm>
            <a:custGeom>
              <a:rect b="b" l="l" r="r" t="t"/>
              <a:pathLst>
                <a:path extrusionOk="0" h="102" w="101">
                  <a:moveTo>
                    <a:pt x="34" y="1"/>
                  </a:moveTo>
                  <a:cubicBezTo>
                    <a:pt x="0" y="1"/>
                    <a:pt x="0" y="101"/>
                    <a:pt x="34" y="101"/>
                  </a:cubicBezTo>
                  <a:cubicBezTo>
                    <a:pt x="100" y="101"/>
                    <a:pt x="100"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22"/>
            <p:cNvSpPr/>
            <p:nvPr/>
          </p:nvSpPr>
          <p:spPr>
            <a:xfrm>
              <a:off x="7400725" y="4850750"/>
              <a:ext cx="4150" cy="2925"/>
            </a:xfrm>
            <a:custGeom>
              <a:rect b="b" l="l" r="r" t="t"/>
              <a:pathLst>
                <a:path extrusionOk="0" h="117" w="166">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22"/>
            <p:cNvSpPr/>
            <p:nvPr/>
          </p:nvSpPr>
          <p:spPr>
            <a:xfrm>
              <a:off x="7406525" y="4843650"/>
              <a:ext cx="39200" cy="23250"/>
            </a:xfrm>
            <a:custGeom>
              <a:rect b="b" l="l" r="r" t="t"/>
              <a:pathLst>
                <a:path extrusionOk="0" h="930" w="1568">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22"/>
            <p:cNvSpPr/>
            <p:nvPr/>
          </p:nvSpPr>
          <p:spPr>
            <a:xfrm>
              <a:off x="7420175" y="4891025"/>
              <a:ext cx="28775" cy="20425"/>
            </a:xfrm>
            <a:custGeom>
              <a:rect b="b" l="l" r="r" t="t"/>
              <a:pathLst>
                <a:path extrusionOk="0" h="817" w="1151">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22"/>
            <p:cNvSpPr/>
            <p:nvPr/>
          </p:nvSpPr>
          <p:spPr>
            <a:xfrm>
              <a:off x="7476575" y="4851875"/>
              <a:ext cx="4175" cy="3475"/>
            </a:xfrm>
            <a:custGeom>
              <a:rect b="b" l="l" r="r" t="t"/>
              <a:pathLst>
                <a:path extrusionOk="0" h="139" w="167">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22"/>
            <p:cNvSpPr/>
            <p:nvPr/>
          </p:nvSpPr>
          <p:spPr>
            <a:xfrm>
              <a:off x="7458000" y="4935900"/>
              <a:ext cx="6750" cy="4725"/>
            </a:xfrm>
            <a:custGeom>
              <a:rect b="b" l="l" r="r" t="t"/>
              <a:pathLst>
                <a:path extrusionOk="0" h="189" w="27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22"/>
            <p:cNvSpPr/>
            <p:nvPr/>
          </p:nvSpPr>
          <p:spPr>
            <a:xfrm>
              <a:off x="7497425" y="4902450"/>
              <a:ext cx="5850" cy="49000"/>
            </a:xfrm>
            <a:custGeom>
              <a:rect b="b" l="l" r="r" t="t"/>
              <a:pathLst>
                <a:path extrusionOk="0" h="1960" w="234">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22"/>
            <p:cNvSpPr/>
            <p:nvPr/>
          </p:nvSpPr>
          <p:spPr>
            <a:xfrm>
              <a:off x="7463375" y="4910125"/>
              <a:ext cx="10325" cy="6650"/>
            </a:xfrm>
            <a:custGeom>
              <a:rect b="b" l="l" r="r" t="t"/>
              <a:pathLst>
                <a:path extrusionOk="0" h="266" w="413">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22"/>
            <p:cNvSpPr/>
            <p:nvPr/>
          </p:nvSpPr>
          <p:spPr>
            <a:xfrm>
              <a:off x="7531600" y="4945400"/>
              <a:ext cx="4200" cy="3350"/>
            </a:xfrm>
            <a:custGeom>
              <a:rect b="b" l="l" r="r" t="t"/>
              <a:pathLst>
                <a:path extrusionOk="0" h="134" w="168">
                  <a:moveTo>
                    <a:pt x="67" y="0"/>
                  </a:moveTo>
                  <a:cubicBezTo>
                    <a:pt x="1" y="0"/>
                    <a:pt x="1" y="133"/>
                    <a:pt x="67" y="133"/>
                  </a:cubicBezTo>
                  <a:cubicBezTo>
                    <a:pt x="168" y="133"/>
                    <a:pt x="168"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22"/>
            <p:cNvSpPr/>
            <p:nvPr/>
          </p:nvSpPr>
          <p:spPr>
            <a:xfrm>
              <a:off x="7490175" y="4981375"/>
              <a:ext cx="25450" cy="21800"/>
            </a:xfrm>
            <a:custGeom>
              <a:rect b="b" l="l" r="r" t="t"/>
              <a:pathLst>
                <a:path extrusionOk="0" h="872" w="1018">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22"/>
            <p:cNvSpPr/>
            <p:nvPr/>
          </p:nvSpPr>
          <p:spPr>
            <a:xfrm>
              <a:off x="7543700" y="4985000"/>
              <a:ext cx="3775" cy="5025"/>
            </a:xfrm>
            <a:custGeom>
              <a:rect b="b" l="l" r="r" t="t"/>
              <a:pathLst>
                <a:path extrusionOk="0" h="201" w="151">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22"/>
            <p:cNvSpPr/>
            <p:nvPr/>
          </p:nvSpPr>
          <p:spPr>
            <a:xfrm>
              <a:off x="7531600" y="5041600"/>
              <a:ext cx="4200" cy="5750"/>
            </a:xfrm>
            <a:custGeom>
              <a:rect b="b" l="l" r="r" t="t"/>
              <a:pathLst>
                <a:path extrusionOk="0" h="230" w="168">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22"/>
            <p:cNvSpPr/>
            <p:nvPr/>
          </p:nvSpPr>
          <p:spPr>
            <a:xfrm>
              <a:off x="7535775" y="5022950"/>
              <a:ext cx="36725" cy="18375"/>
            </a:xfrm>
            <a:custGeom>
              <a:rect b="b" l="l" r="r" t="t"/>
              <a:pathLst>
                <a:path extrusionOk="0" h="735" w="1469">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22"/>
            <p:cNvSpPr/>
            <p:nvPr/>
          </p:nvSpPr>
          <p:spPr>
            <a:xfrm>
              <a:off x="7599150" y="5012100"/>
              <a:ext cx="6650" cy="3525"/>
            </a:xfrm>
            <a:custGeom>
              <a:rect b="b" l="l" r="r" t="t"/>
              <a:pathLst>
                <a:path extrusionOk="0" h="141" w="266">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22"/>
            <p:cNvSpPr/>
            <p:nvPr/>
          </p:nvSpPr>
          <p:spPr>
            <a:xfrm>
              <a:off x="7564975" y="5086950"/>
              <a:ext cx="4175" cy="5450"/>
            </a:xfrm>
            <a:custGeom>
              <a:rect b="b" l="l" r="r" t="t"/>
              <a:pathLst>
                <a:path extrusionOk="0" h="218" w="167">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22"/>
            <p:cNvSpPr/>
            <p:nvPr/>
          </p:nvSpPr>
          <p:spPr>
            <a:xfrm>
              <a:off x="7605825" y="5052425"/>
              <a:ext cx="8375" cy="37675"/>
            </a:xfrm>
            <a:custGeom>
              <a:rect b="b" l="l" r="r" t="t"/>
              <a:pathLst>
                <a:path extrusionOk="0" h="1507" w="335">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22"/>
            <p:cNvSpPr/>
            <p:nvPr/>
          </p:nvSpPr>
          <p:spPr>
            <a:xfrm>
              <a:off x="7554125" y="5066300"/>
              <a:ext cx="7525" cy="3375"/>
            </a:xfrm>
            <a:custGeom>
              <a:rect b="b" l="l" r="r" t="t"/>
              <a:pathLst>
                <a:path extrusionOk="0" h="135" w="301">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22"/>
            <p:cNvSpPr/>
            <p:nvPr/>
          </p:nvSpPr>
          <p:spPr>
            <a:xfrm>
              <a:off x="7568300" y="5121025"/>
              <a:ext cx="5025" cy="27450"/>
            </a:xfrm>
            <a:custGeom>
              <a:rect b="b" l="l" r="r" t="t"/>
              <a:pathLst>
                <a:path extrusionOk="0" h="1098" w="201">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22"/>
            <p:cNvSpPr/>
            <p:nvPr/>
          </p:nvSpPr>
          <p:spPr>
            <a:xfrm>
              <a:off x="7552025" y="4819250"/>
              <a:ext cx="37000" cy="30825"/>
            </a:xfrm>
            <a:custGeom>
              <a:rect b="b" l="l" r="r" t="t"/>
              <a:pathLst>
                <a:path extrusionOk="0" h="1233" w="148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22"/>
            <p:cNvSpPr/>
            <p:nvPr/>
          </p:nvSpPr>
          <p:spPr>
            <a:xfrm>
              <a:off x="7525775" y="4806950"/>
              <a:ext cx="4200" cy="3375"/>
            </a:xfrm>
            <a:custGeom>
              <a:rect b="b" l="l" r="r" t="t"/>
              <a:pathLst>
                <a:path extrusionOk="0" h="135" w="168">
                  <a:moveTo>
                    <a:pt x="67" y="1"/>
                  </a:moveTo>
                  <a:cubicBezTo>
                    <a:pt x="34" y="1"/>
                    <a:pt x="0"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22"/>
            <p:cNvSpPr/>
            <p:nvPr/>
          </p:nvSpPr>
          <p:spPr>
            <a:xfrm>
              <a:off x="7595825" y="4769425"/>
              <a:ext cx="5850" cy="3375"/>
            </a:xfrm>
            <a:custGeom>
              <a:rect b="b" l="l" r="r" t="t"/>
              <a:pathLst>
                <a:path extrusionOk="0" h="135" w="234">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22"/>
            <p:cNvSpPr/>
            <p:nvPr/>
          </p:nvSpPr>
          <p:spPr>
            <a:xfrm>
              <a:off x="7554125" y="4734825"/>
              <a:ext cx="3350" cy="5025"/>
            </a:xfrm>
            <a:custGeom>
              <a:rect b="b" l="l" r="r" t="t"/>
              <a:pathLst>
                <a:path extrusionOk="0" h="201" w="134">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22"/>
            <p:cNvSpPr/>
            <p:nvPr/>
          </p:nvSpPr>
          <p:spPr>
            <a:xfrm>
              <a:off x="7531800" y="4767200"/>
              <a:ext cx="33825" cy="28675"/>
            </a:xfrm>
            <a:custGeom>
              <a:rect b="b" l="l" r="r" t="t"/>
              <a:pathLst>
                <a:path extrusionOk="0" h="1147" w="1353">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22"/>
            <p:cNvSpPr/>
            <p:nvPr/>
          </p:nvSpPr>
          <p:spPr>
            <a:xfrm>
              <a:off x="7601200" y="4703425"/>
              <a:ext cx="25400" cy="21550"/>
            </a:xfrm>
            <a:custGeom>
              <a:rect b="b" l="l" r="r" t="t"/>
              <a:pathLst>
                <a:path extrusionOk="0" h="862" w="1016">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22"/>
            <p:cNvSpPr/>
            <p:nvPr/>
          </p:nvSpPr>
          <p:spPr>
            <a:xfrm>
              <a:off x="7556625" y="4673525"/>
              <a:ext cx="6425" cy="2675"/>
            </a:xfrm>
            <a:custGeom>
              <a:rect b="b" l="l" r="r" t="t"/>
              <a:pathLst>
                <a:path extrusionOk="0" h="107" w="257">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22"/>
            <p:cNvSpPr/>
            <p:nvPr/>
          </p:nvSpPr>
          <p:spPr>
            <a:xfrm>
              <a:off x="7607600" y="4650550"/>
              <a:ext cx="4100" cy="2150"/>
            </a:xfrm>
            <a:custGeom>
              <a:rect b="b" l="l" r="r" t="t"/>
              <a:pathLst>
                <a:path extrusionOk="0" h="86" w="164">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22"/>
            <p:cNvSpPr/>
            <p:nvPr/>
          </p:nvSpPr>
          <p:spPr>
            <a:xfrm>
              <a:off x="7564125" y="4606400"/>
              <a:ext cx="21475" cy="55000"/>
            </a:xfrm>
            <a:custGeom>
              <a:rect b="b" l="l" r="r" t="t"/>
              <a:pathLst>
                <a:path extrusionOk="0" h="2200" w="859">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22"/>
            <p:cNvSpPr/>
            <p:nvPr/>
          </p:nvSpPr>
          <p:spPr>
            <a:xfrm>
              <a:off x="7523275" y="4627650"/>
              <a:ext cx="6700" cy="3375"/>
            </a:xfrm>
            <a:custGeom>
              <a:rect b="b" l="l" r="r" t="t"/>
              <a:pathLst>
                <a:path extrusionOk="0" h="135" w="268">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22"/>
            <p:cNvSpPr/>
            <p:nvPr/>
          </p:nvSpPr>
          <p:spPr>
            <a:xfrm>
              <a:off x="7536600" y="4565950"/>
              <a:ext cx="4200" cy="3350"/>
            </a:xfrm>
            <a:custGeom>
              <a:rect b="b" l="l" r="r" t="t"/>
              <a:pathLst>
                <a:path extrusionOk="0" h="134" w="168">
                  <a:moveTo>
                    <a:pt x="101" y="1"/>
                  </a:moveTo>
                  <a:cubicBezTo>
                    <a:pt x="1" y="1"/>
                    <a:pt x="1" y="134"/>
                    <a:pt x="101" y="134"/>
                  </a:cubicBezTo>
                  <a:cubicBezTo>
                    <a:pt x="168" y="134"/>
                    <a:pt x="168"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22"/>
            <p:cNvSpPr/>
            <p:nvPr/>
          </p:nvSpPr>
          <p:spPr>
            <a:xfrm>
              <a:off x="7596650" y="4569250"/>
              <a:ext cx="14200" cy="43750"/>
            </a:xfrm>
            <a:custGeom>
              <a:rect b="b" l="l" r="r" t="t"/>
              <a:pathLst>
                <a:path extrusionOk="0" h="1750" w="568">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22"/>
            <p:cNvSpPr/>
            <p:nvPr/>
          </p:nvSpPr>
          <p:spPr>
            <a:xfrm>
              <a:off x="7561950" y="4564050"/>
              <a:ext cx="22900" cy="18000"/>
            </a:xfrm>
            <a:custGeom>
              <a:rect b="b" l="l" r="r" t="t"/>
              <a:pathLst>
                <a:path extrusionOk="0" h="720" w="916">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22"/>
            <p:cNvSpPr/>
            <p:nvPr/>
          </p:nvSpPr>
          <p:spPr>
            <a:xfrm>
              <a:off x="7592475" y="4872300"/>
              <a:ext cx="13025" cy="43425"/>
            </a:xfrm>
            <a:custGeom>
              <a:rect b="b" l="l" r="r" t="t"/>
              <a:pathLst>
                <a:path extrusionOk="0" h="1737" w="521">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22"/>
            <p:cNvSpPr/>
            <p:nvPr/>
          </p:nvSpPr>
          <p:spPr>
            <a:xfrm>
              <a:off x="7560800" y="4881175"/>
              <a:ext cx="2525" cy="1700"/>
            </a:xfrm>
            <a:custGeom>
              <a:rect b="b" l="l" r="r" t="t"/>
              <a:pathLst>
                <a:path extrusionOk="0" h="68" w="101">
                  <a:moveTo>
                    <a:pt x="34" y="1"/>
                  </a:moveTo>
                  <a:cubicBezTo>
                    <a:pt x="0" y="1"/>
                    <a:pt x="0" y="67"/>
                    <a:pt x="34" y="67"/>
                  </a:cubicBezTo>
                  <a:cubicBezTo>
                    <a:pt x="100" y="67"/>
                    <a:pt x="100"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22"/>
            <p:cNvSpPr/>
            <p:nvPr/>
          </p:nvSpPr>
          <p:spPr>
            <a:xfrm>
              <a:off x="7585800" y="4931625"/>
              <a:ext cx="3375" cy="4400"/>
            </a:xfrm>
            <a:custGeom>
              <a:rect b="b" l="l" r="r" t="t"/>
              <a:pathLst>
                <a:path extrusionOk="0" h="176" w="135">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22"/>
            <p:cNvSpPr/>
            <p:nvPr/>
          </p:nvSpPr>
          <p:spPr>
            <a:xfrm>
              <a:off x="7478725" y="5172700"/>
              <a:ext cx="12050" cy="53950"/>
            </a:xfrm>
            <a:custGeom>
              <a:rect b="b" l="l" r="r" t="t"/>
              <a:pathLst>
                <a:path extrusionOk="0" h="2158" w="482">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22"/>
            <p:cNvSpPr/>
            <p:nvPr/>
          </p:nvSpPr>
          <p:spPr>
            <a:xfrm>
              <a:off x="7511600" y="5144700"/>
              <a:ext cx="3350" cy="2525"/>
            </a:xfrm>
            <a:custGeom>
              <a:rect b="b" l="l" r="r" t="t"/>
              <a:pathLst>
                <a:path extrusionOk="0" h="101" w="134">
                  <a:moveTo>
                    <a:pt x="34" y="0"/>
                  </a:moveTo>
                  <a:cubicBezTo>
                    <a:pt x="0" y="0"/>
                    <a:pt x="0" y="100"/>
                    <a:pt x="34" y="100"/>
                  </a:cubicBezTo>
                  <a:cubicBezTo>
                    <a:pt x="134" y="100"/>
                    <a:pt x="134"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22"/>
            <p:cNvSpPr/>
            <p:nvPr/>
          </p:nvSpPr>
          <p:spPr>
            <a:xfrm>
              <a:off x="7515625" y="5214525"/>
              <a:ext cx="6675" cy="5100"/>
            </a:xfrm>
            <a:custGeom>
              <a:rect b="b" l="l" r="r" t="t"/>
              <a:pathLst>
                <a:path extrusionOk="0" h="204" w="267">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22"/>
            <p:cNvSpPr/>
            <p:nvPr/>
          </p:nvSpPr>
          <p:spPr>
            <a:xfrm>
              <a:off x="7500750" y="5257275"/>
              <a:ext cx="42550" cy="5025"/>
            </a:xfrm>
            <a:custGeom>
              <a:rect b="b" l="l" r="r" t="t"/>
              <a:pathLst>
                <a:path extrusionOk="0" h="201" w="1702">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22"/>
            <p:cNvSpPr/>
            <p:nvPr/>
          </p:nvSpPr>
          <p:spPr>
            <a:xfrm>
              <a:off x="7554125" y="5197225"/>
              <a:ext cx="5025" cy="4200"/>
            </a:xfrm>
            <a:custGeom>
              <a:rect b="b" l="l" r="r" t="t"/>
              <a:pathLst>
                <a:path extrusionOk="0" h="168" w="201">
                  <a:moveTo>
                    <a:pt x="100" y="1"/>
                  </a:moveTo>
                  <a:cubicBezTo>
                    <a:pt x="0" y="1"/>
                    <a:pt x="0" y="168"/>
                    <a:pt x="100" y="168"/>
                  </a:cubicBezTo>
                  <a:cubicBezTo>
                    <a:pt x="201" y="168"/>
                    <a:pt x="201" y="34"/>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22"/>
            <p:cNvSpPr/>
            <p:nvPr/>
          </p:nvSpPr>
          <p:spPr>
            <a:xfrm>
              <a:off x="7518300" y="5177000"/>
              <a:ext cx="35025" cy="5425"/>
            </a:xfrm>
            <a:custGeom>
              <a:rect b="b" l="l" r="r" t="t"/>
              <a:pathLst>
                <a:path extrusionOk="0" h="217" w="1401">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22"/>
            <p:cNvSpPr/>
            <p:nvPr/>
          </p:nvSpPr>
          <p:spPr>
            <a:xfrm>
              <a:off x="7492075" y="5100875"/>
              <a:ext cx="13700" cy="18425"/>
            </a:xfrm>
            <a:custGeom>
              <a:rect b="b" l="l" r="r" t="t"/>
              <a:pathLst>
                <a:path extrusionOk="0" h="737" w="548">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22"/>
            <p:cNvSpPr/>
            <p:nvPr/>
          </p:nvSpPr>
          <p:spPr>
            <a:xfrm>
              <a:off x="7526600" y="3937200"/>
              <a:ext cx="133450" cy="103400"/>
            </a:xfrm>
            <a:custGeom>
              <a:rect b="b" l="l" r="r" t="t"/>
              <a:pathLst>
                <a:path extrusionOk="0" h="4136" w="5338">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22"/>
            <p:cNvSpPr/>
            <p:nvPr/>
          </p:nvSpPr>
          <p:spPr>
            <a:xfrm>
              <a:off x="7585100" y="5126850"/>
              <a:ext cx="109725" cy="103950"/>
            </a:xfrm>
            <a:custGeom>
              <a:rect b="b" l="l" r="r" t="t"/>
              <a:pathLst>
                <a:path extrusionOk="0" h="4158" w="4389">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22"/>
            <p:cNvSpPr/>
            <p:nvPr/>
          </p:nvSpPr>
          <p:spPr>
            <a:xfrm>
              <a:off x="7601300" y="5166050"/>
              <a:ext cx="21000" cy="15700"/>
            </a:xfrm>
            <a:custGeom>
              <a:rect b="b" l="l" r="r" t="t"/>
              <a:pathLst>
                <a:path extrusionOk="0" h="628" w="84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22"/>
            <p:cNvSpPr/>
            <p:nvPr/>
          </p:nvSpPr>
          <p:spPr>
            <a:xfrm>
              <a:off x="7602850" y="5159000"/>
              <a:ext cx="18000" cy="13250"/>
            </a:xfrm>
            <a:custGeom>
              <a:rect b="b" l="l" r="r" t="t"/>
              <a:pathLst>
                <a:path extrusionOk="0" h="530" w="72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22"/>
            <p:cNvSpPr/>
            <p:nvPr/>
          </p:nvSpPr>
          <p:spPr>
            <a:xfrm>
              <a:off x="7591650" y="5136575"/>
              <a:ext cx="30875" cy="24225"/>
            </a:xfrm>
            <a:custGeom>
              <a:rect b="b" l="l" r="r" t="t"/>
              <a:pathLst>
                <a:path extrusionOk="0" h="969" w="1235">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22"/>
            <p:cNvSpPr/>
            <p:nvPr/>
          </p:nvSpPr>
          <p:spPr>
            <a:xfrm>
              <a:off x="7627775" y="5115975"/>
              <a:ext cx="32925" cy="30150"/>
            </a:xfrm>
            <a:custGeom>
              <a:rect b="b" l="l" r="r" t="t"/>
              <a:pathLst>
                <a:path extrusionOk="0" h="1206" w="1317">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22"/>
            <p:cNvSpPr/>
            <p:nvPr/>
          </p:nvSpPr>
          <p:spPr>
            <a:xfrm>
              <a:off x="7401525" y="5333175"/>
              <a:ext cx="147625" cy="7525"/>
            </a:xfrm>
            <a:custGeom>
              <a:rect b="b" l="l" r="r" t="t"/>
              <a:pathLst>
                <a:path extrusionOk="0" h="301" w="5905">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22"/>
            <p:cNvSpPr/>
            <p:nvPr/>
          </p:nvSpPr>
          <p:spPr>
            <a:xfrm>
              <a:off x="7519925" y="5295425"/>
              <a:ext cx="6700" cy="40825"/>
            </a:xfrm>
            <a:custGeom>
              <a:rect b="b" l="l" r="r" t="t"/>
              <a:pathLst>
                <a:path extrusionOk="0" h="1633" w="268">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22"/>
            <p:cNvSpPr/>
            <p:nvPr/>
          </p:nvSpPr>
          <p:spPr>
            <a:xfrm>
              <a:off x="7453225" y="5313975"/>
              <a:ext cx="10850" cy="8375"/>
            </a:xfrm>
            <a:custGeom>
              <a:rect b="b" l="l" r="r" t="t"/>
              <a:pathLst>
                <a:path extrusionOk="0" h="335" w="434">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22"/>
            <p:cNvSpPr/>
            <p:nvPr/>
          </p:nvSpPr>
          <p:spPr>
            <a:xfrm>
              <a:off x="7454875" y="5306975"/>
              <a:ext cx="14200" cy="12875"/>
            </a:xfrm>
            <a:custGeom>
              <a:rect b="b" l="l" r="r" t="t"/>
              <a:pathLst>
                <a:path extrusionOk="0" h="515" w="568">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22"/>
            <p:cNvSpPr/>
            <p:nvPr/>
          </p:nvSpPr>
          <p:spPr>
            <a:xfrm>
              <a:off x="7462300" y="5304075"/>
              <a:ext cx="11625" cy="11825"/>
            </a:xfrm>
            <a:custGeom>
              <a:rect b="b" l="l" r="r" t="t"/>
              <a:pathLst>
                <a:path extrusionOk="0" h="473" w="465">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22"/>
            <p:cNvSpPr/>
            <p:nvPr/>
          </p:nvSpPr>
          <p:spPr>
            <a:xfrm>
              <a:off x="7446550" y="5285275"/>
              <a:ext cx="33350" cy="19450"/>
            </a:xfrm>
            <a:custGeom>
              <a:rect b="b" l="l" r="r" t="t"/>
              <a:pathLst>
                <a:path extrusionOk="0" h="778" w="1334">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6" name="Google Shape;4356;p22"/>
          <p:cNvGrpSpPr/>
          <p:nvPr/>
        </p:nvGrpSpPr>
        <p:grpSpPr>
          <a:xfrm rot="-373388">
            <a:off x="6934519" y="2122528"/>
            <a:ext cx="718870" cy="1429490"/>
            <a:chOff x="4814675" y="3717725"/>
            <a:chExt cx="718875" cy="1429500"/>
          </a:xfrm>
        </p:grpSpPr>
        <p:sp>
          <p:nvSpPr>
            <p:cNvPr id="4357" name="Google Shape;4357;p22"/>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22"/>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22"/>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22"/>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22"/>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22"/>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22"/>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22"/>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22"/>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22"/>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22"/>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22"/>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22"/>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22"/>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22"/>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22"/>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22"/>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22"/>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22"/>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22"/>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22"/>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22"/>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22"/>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22"/>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22"/>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22"/>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22"/>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22"/>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22"/>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22"/>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22"/>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22"/>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22"/>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22"/>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22"/>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22"/>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22"/>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22"/>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22"/>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22"/>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22"/>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22"/>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22"/>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22"/>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22"/>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22"/>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22"/>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22"/>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22"/>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22"/>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22"/>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22"/>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22"/>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22"/>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22"/>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22"/>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22"/>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22"/>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22"/>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22"/>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22"/>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8" name="Google Shape;4418;p22"/>
          <p:cNvGrpSpPr/>
          <p:nvPr/>
        </p:nvGrpSpPr>
        <p:grpSpPr>
          <a:xfrm>
            <a:off x="5029225" y="-240775"/>
            <a:ext cx="880675" cy="1381250"/>
            <a:chOff x="4678725" y="213425"/>
            <a:chExt cx="880675" cy="1381250"/>
          </a:xfrm>
        </p:grpSpPr>
        <p:sp>
          <p:nvSpPr>
            <p:cNvPr id="4419" name="Google Shape;4419;p22"/>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22"/>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22"/>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22"/>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22"/>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22"/>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22"/>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22"/>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22"/>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22"/>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22"/>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22"/>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22"/>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22"/>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22"/>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22"/>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22"/>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22"/>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22"/>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22"/>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22"/>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22"/>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22"/>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22"/>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22"/>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22"/>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22"/>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22"/>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22"/>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22"/>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22"/>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22"/>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22"/>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22"/>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22"/>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22"/>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22"/>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22"/>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22"/>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22"/>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22"/>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22"/>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22"/>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22"/>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22"/>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22"/>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22"/>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22"/>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22"/>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22"/>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22"/>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22"/>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22"/>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22"/>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22"/>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22"/>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22"/>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22"/>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22"/>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22"/>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22"/>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22"/>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22"/>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22"/>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22"/>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22"/>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22"/>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22"/>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22"/>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22"/>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22"/>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22"/>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22"/>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22"/>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22"/>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22"/>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22"/>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22"/>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22"/>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22"/>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22"/>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22"/>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22"/>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22"/>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22"/>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22"/>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22"/>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22"/>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22"/>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22"/>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22"/>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22"/>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22"/>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22"/>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22"/>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22"/>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22"/>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22"/>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7" name="Google Shape;4517;p22"/>
          <p:cNvGrpSpPr/>
          <p:nvPr/>
        </p:nvGrpSpPr>
        <p:grpSpPr>
          <a:xfrm rot="841674">
            <a:off x="4899307" y="4352483"/>
            <a:ext cx="880695" cy="1381282"/>
            <a:chOff x="4678725" y="213425"/>
            <a:chExt cx="880675" cy="1381250"/>
          </a:xfrm>
        </p:grpSpPr>
        <p:sp>
          <p:nvSpPr>
            <p:cNvPr id="4518" name="Google Shape;4518;p22"/>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22"/>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22"/>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22"/>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22"/>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22"/>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22"/>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22"/>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22"/>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22"/>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22"/>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22"/>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22"/>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22"/>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22"/>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22"/>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22"/>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22"/>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22"/>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22"/>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22"/>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22"/>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22"/>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22"/>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22"/>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22"/>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22"/>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22"/>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22"/>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22"/>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22"/>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22"/>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22"/>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22"/>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22"/>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22"/>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22"/>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22"/>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22"/>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22"/>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22"/>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22"/>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22"/>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22"/>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22"/>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22"/>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22"/>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22"/>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22"/>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22"/>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22"/>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22"/>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22"/>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22"/>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22"/>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22"/>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22"/>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22"/>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22"/>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22"/>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22"/>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22"/>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22"/>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22"/>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22"/>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22"/>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22"/>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22"/>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22"/>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22"/>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22"/>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22"/>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22"/>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22"/>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22"/>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22"/>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22"/>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22"/>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22"/>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22"/>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22"/>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22"/>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22"/>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22"/>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22"/>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22"/>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22"/>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5" name="Google Shape;4605;p22"/>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22"/>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22"/>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22"/>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22"/>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22"/>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22"/>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22"/>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22"/>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22"/>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22"/>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6" name="Google Shape;4616;p22"/>
          <p:cNvGrpSpPr/>
          <p:nvPr/>
        </p:nvGrpSpPr>
        <p:grpSpPr>
          <a:xfrm>
            <a:off x="3594700" y="-514587"/>
            <a:ext cx="626300" cy="1655050"/>
            <a:chOff x="7905200" y="2089425"/>
            <a:chExt cx="626300" cy="1655050"/>
          </a:xfrm>
        </p:grpSpPr>
        <p:sp>
          <p:nvSpPr>
            <p:cNvPr id="4617" name="Google Shape;4617;p22"/>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22"/>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22"/>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0" name="Google Shape;4620;p22"/>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22"/>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22"/>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22"/>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22"/>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22"/>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22"/>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22"/>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22"/>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22"/>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22"/>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22"/>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22"/>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22"/>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22"/>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22"/>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22"/>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22"/>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22"/>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22"/>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0" name="Google Shape;4640;p22"/>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22"/>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22"/>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22"/>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22"/>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22"/>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22"/>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22"/>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22"/>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22"/>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22"/>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22"/>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22"/>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22"/>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22"/>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22"/>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22"/>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22"/>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22"/>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22"/>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22"/>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22"/>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22"/>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22"/>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22"/>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22"/>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22"/>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22"/>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22"/>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22"/>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22"/>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22"/>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22"/>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22"/>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22"/>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22"/>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22"/>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22"/>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22"/>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22"/>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22"/>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22"/>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22"/>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22"/>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22"/>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22"/>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6" name="Google Shape;4686;p22"/>
          <p:cNvGrpSpPr/>
          <p:nvPr/>
        </p:nvGrpSpPr>
        <p:grpSpPr>
          <a:xfrm>
            <a:off x="3510125" y="4362025"/>
            <a:ext cx="627975" cy="1457875"/>
            <a:chOff x="6277375" y="207700"/>
            <a:chExt cx="627975" cy="1457875"/>
          </a:xfrm>
        </p:grpSpPr>
        <p:sp>
          <p:nvSpPr>
            <p:cNvPr id="4687" name="Google Shape;4687;p22"/>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22"/>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22"/>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22"/>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22"/>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22"/>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22"/>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22"/>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22"/>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22"/>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22"/>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22"/>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22"/>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22"/>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22"/>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22"/>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22"/>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22"/>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22"/>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22"/>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22"/>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22"/>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22"/>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22"/>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22"/>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22"/>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22"/>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22"/>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22"/>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22"/>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22"/>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22"/>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22"/>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22"/>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22"/>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22"/>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22"/>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22"/>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22"/>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22"/>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22"/>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22"/>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22"/>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22"/>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22"/>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22"/>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22"/>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22"/>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22"/>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22"/>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22"/>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22"/>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22"/>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22"/>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22"/>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22"/>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22"/>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22"/>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22"/>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22"/>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22"/>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22"/>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22"/>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22"/>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22"/>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22"/>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22"/>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22"/>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22"/>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22"/>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22"/>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22"/>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22"/>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0" name="Google Shape;4760;p22"/>
          <p:cNvGrpSpPr/>
          <p:nvPr/>
        </p:nvGrpSpPr>
        <p:grpSpPr>
          <a:xfrm rot="922061">
            <a:off x="2169033" y="-346644"/>
            <a:ext cx="804737" cy="1593001"/>
            <a:chOff x="5752000" y="1322550"/>
            <a:chExt cx="804775" cy="1593075"/>
          </a:xfrm>
        </p:grpSpPr>
        <p:sp>
          <p:nvSpPr>
            <p:cNvPr id="4761" name="Google Shape;4761;p22"/>
            <p:cNvSpPr/>
            <p:nvPr/>
          </p:nvSpPr>
          <p:spPr>
            <a:xfrm>
              <a:off x="5988000" y="1532950"/>
              <a:ext cx="184325" cy="180150"/>
            </a:xfrm>
            <a:custGeom>
              <a:rect b="b" l="l" r="r" t="t"/>
              <a:pathLst>
                <a:path extrusionOk="0" h="7206" w="7373">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22"/>
            <p:cNvSpPr/>
            <p:nvPr/>
          </p:nvSpPr>
          <p:spPr>
            <a:xfrm>
              <a:off x="5755350" y="1491925"/>
              <a:ext cx="66725" cy="129400"/>
            </a:xfrm>
            <a:custGeom>
              <a:rect b="b" l="l" r="r" t="t"/>
              <a:pathLst>
                <a:path extrusionOk="0" h="5176" w="2669">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22"/>
            <p:cNvSpPr/>
            <p:nvPr/>
          </p:nvSpPr>
          <p:spPr>
            <a:xfrm>
              <a:off x="6104750" y="1322550"/>
              <a:ext cx="93425" cy="116825"/>
            </a:xfrm>
            <a:custGeom>
              <a:rect b="b" l="l" r="r" t="t"/>
              <a:pathLst>
                <a:path extrusionOk="0" h="4673" w="3737">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22"/>
            <p:cNvSpPr/>
            <p:nvPr/>
          </p:nvSpPr>
          <p:spPr>
            <a:xfrm>
              <a:off x="5752000" y="1595500"/>
              <a:ext cx="306075" cy="346100"/>
            </a:xfrm>
            <a:custGeom>
              <a:rect b="b" l="l" r="r" t="t"/>
              <a:pathLst>
                <a:path extrusionOk="0" h="13844" w="12243">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22"/>
            <p:cNvSpPr/>
            <p:nvPr/>
          </p:nvSpPr>
          <p:spPr>
            <a:xfrm>
              <a:off x="6156450" y="1404525"/>
              <a:ext cx="233525" cy="461175"/>
            </a:xfrm>
            <a:custGeom>
              <a:rect b="b" l="l" r="r" t="t"/>
              <a:pathLst>
                <a:path extrusionOk="0" h="18447" w="9341">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22"/>
            <p:cNvSpPr/>
            <p:nvPr/>
          </p:nvSpPr>
          <p:spPr>
            <a:xfrm>
              <a:off x="5947975" y="2112525"/>
              <a:ext cx="532075" cy="746425"/>
            </a:xfrm>
            <a:custGeom>
              <a:rect b="b" l="l" r="r" t="t"/>
              <a:pathLst>
                <a:path extrusionOk="0" h="29857" w="21283">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22"/>
            <p:cNvSpPr/>
            <p:nvPr/>
          </p:nvSpPr>
          <p:spPr>
            <a:xfrm>
              <a:off x="6072225" y="2112525"/>
              <a:ext cx="320250" cy="275225"/>
            </a:xfrm>
            <a:custGeom>
              <a:rect b="b" l="l" r="r" t="t"/>
              <a:pathLst>
                <a:path extrusionOk="0" h="11009" w="1281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22"/>
            <p:cNvSpPr/>
            <p:nvPr/>
          </p:nvSpPr>
          <p:spPr>
            <a:xfrm>
              <a:off x="6115600" y="2129125"/>
              <a:ext cx="44725" cy="255625"/>
            </a:xfrm>
            <a:custGeom>
              <a:rect b="b" l="l" r="r" t="t"/>
              <a:pathLst>
                <a:path extrusionOk="0" h="10225" w="1789">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22"/>
            <p:cNvSpPr/>
            <p:nvPr/>
          </p:nvSpPr>
          <p:spPr>
            <a:xfrm>
              <a:off x="6135125" y="2135125"/>
              <a:ext cx="73050" cy="89350"/>
            </a:xfrm>
            <a:custGeom>
              <a:rect b="b" l="l" r="r" t="t"/>
              <a:pathLst>
                <a:path extrusionOk="0" h="3574" w="2922">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22"/>
            <p:cNvSpPr/>
            <p:nvPr/>
          </p:nvSpPr>
          <p:spPr>
            <a:xfrm>
              <a:off x="6292400" y="2122950"/>
              <a:ext cx="50875" cy="74675"/>
            </a:xfrm>
            <a:custGeom>
              <a:rect b="b" l="l" r="r" t="t"/>
              <a:pathLst>
                <a:path extrusionOk="0" h="2987" w="2035">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22"/>
            <p:cNvSpPr/>
            <p:nvPr/>
          </p:nvSpPr>
          <p:spPr>
            <a:xfrm>
              <a:off x="6232350" y="2110525"/>
              <a:ext cx="36725" cy="123175"/>
            </a:xfrm>
            <a:custGeom>
              <a:rect b="b" l="l" r="r" t="t"/>
              <a:pathLst>
                <a:path extrusionOk="0" h="4927" w="1469">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22"/>
            <p:cNvSpPr/>
            <p:nvPr/>
          </p:nvSpPr>
          <p:spPr>
            <a:xfrm>
              <a:off x="5991350" y="1782575"/>
              <a:ext cx="347775" cy="364375"/>
            </a:xfrm>
            <a:custGeom>
              <a:rect b="b" l="l" r="r" t="t"/>
              <a:pathLst>
                <a:path extrusionOk="0" h="14575" w="13911">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22"/>
            <p:cNvSpPr/>
            <p:nvPr/>
          </p:nvSpPr>
          <p:spPr>
            <a:xfrm>
              <a:off x="5994675" y="1589300"/>
              <a:ext cx="189325" cy="188075"/>
            </a:xfrm>
            <a:custGeom>
              <a:rect b="b" l="l" r="r" t="t"/>
              <a:pathLst>
                <a:path extrusionOk="0" h="7523" w="7573">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22"/>
            <p:cNvSpPr/>
            <p:nvPr/>
          </p:nvSpPr>
          <p:spPr>
            <a:xfrm>
              <a:off x="6066400" y="1741425"/>
              <a:ext cx="117600" cy="134050"/>
            </a:xfrm>
            <a:custGeom>
              <a:rect b="b" l="l" r="r" t="t"/>
              <a:pathLst>
                <a:path extrusionOk="0" h="5362" w="4704">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22"/>
            <p:cNvSpPr/>
            <p:nvPr/>
          </p:nvSpPr>
          <p:spPr>
            <a:xfrm>
              <a:off x="5994675" y="1702800"/>
              <a:ext cx="45050" cy="51125"/>
            </a:xfrm>
            <a:custGeom>
              <a:rect b="b" l="l" r="r" t="t"/>
              <a:pathLst>
                <a:path extrusionOk="0" h="2045" w="1802">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22"/>
            <p:cNvSpPr/>
            <p:nvPr/>
          </p:nvSpPr>
          <p:spPr>
            <a:xfrm>
              <a:off x="6042575" y="1678575"/>
              <a:ext cx="6775" cy="6200"/>
            </a:xfrm>
            <a:custGeom>
              <a:rect b="b" l="l" r="r" t="t"/>
              <a:pathLst>
                <a:path extrusionOk="0" h="248" w="271">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22"/>
            <p:cNvSpPr/>
            <p:nvPr/>
          </p:nvSpPr>
          <p:spPr>
            <a:xfrm>
              <a:off x="6107400" y="1647200"/>
              <a:ext cx="8225" cy="5800"/>
            </a:xfrm>
            <a:custGeom>
              <a:rect b="b" l="l" r="r" t="t"/>
              <a:pathLst>
                <a:path extrusionOk="0" h="232" w="329">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22"/>
            <p:cNvSpPr/>
            <p:nvPr/>
          </p:nvSpPr>
          <p:spPr>
            <a:xfrm>
              <a:off x="6074725" y="1658875"/>
              <a:ext cx="31725" cy="38875"/>
            </a:xfrm>
            <a:custGeom>
              <a:rect b="b" l="l" r="r" t="t"/>
              <a:pathLst>
                <a:path extrusionOk="0" h="1555" w="1269">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22"/>
            <p:cNvSpPr/>
            <p:nvPr/>
          </p:nvSpPr>
          <p:spPr>
            <a:xfrm>
              <a:off x="6083900" y="1682975"/>
              <a:ext cx="41725" cy="36075"/>
            </a:xfrm>
            <a:custGeom>
              <a:rect b="b" l="l" r="r" t="t"/>
              <a:pathLst>
                <a:path extrusionOk="0" h="1443" w="1669">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22"/>
            <p:cNvSpPr/>
            <p:nvPr/>
          </p:nvSpPr>
          <p:spPr>
            <a:xfrm>
              <a:off x="6082250" y="1749525"/>
              <a:ext cx="65625" cy="27675"/>
            </a:xfrm>
            <a:custGeom>
              <a:rect b="b" l="l" r="r" t="t"/>
              <a:pathLst>
                <a:path extrusionOk="0" h="1107" w="2625">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22"/>
            <p:cNvSpPr/>
            <p:nvPr/>
          </p:nvSpPr>
          <p:spPr>
            <a:xfrm>
              <a:off x="6063050" y="1780500"/>
              <a:ext cx="126800" cy="170275"/>
            </a:xfrm>
            <a:custGeom>
              <a:rect b="b" l="l" r="r" t="t"/>
              <a:pathLst>
                <a:path extrusionOk="0" h="6811" w="5072">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22"/>
            <p:cNvSpPr/>
            <p:nvPr/>
          </p:nvSpPr>
          <p:spPr>
            <a:xfrm>
              <a:off x="6113300" y="1945200"/>
              <a:ext cx="74875" cy="196850"/>
            </a:xfrm>
            <a:custGeom>
              <a:rect b="b" l="l" r="r" t="t"/>
              <a:pathLst>
                <a:path extrusionOk="0" h="7874" w="2995">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22"/>
            <p:cNvSpPr/>
            <p:nvPr/>
          </p:nvSpPr>
          <p:spPr>
            <a:xfrm>
              <a:off x="6276550" y="1620500"/>
              <a:ext cx="35400" cy="17775"/>
            </a:xfrm>
            <a:custGeom>
              <a:rect b="b" l="l" r="r" t="t"/>
              <a:pathLst>
                <a:path extrusionOk="0" h="711" w="1416">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22"/>
            <p:cNvSpPr/>
            <p:nvPr/>
          </p:nvSpPr>
          <p:spPr>
            <a:xfrm>
              <a:off x="6279150" y="1617975"/>
              <a:ext cx="34100" cy="5050"/>
            </a:xfrm>
            <a:custGeom>
              <a:rect b="b" l="l" r="r" t="t"/>
              <a:pathLst>
                <a:path extrusionOk="0" h="202" w="1364">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22"/>
            <p:cNvSpPr/>
            <p:nvPr/>
          </p:nvSpPr>
          <p:spPr>
            <a:xfrm>
              <a:off x="5843725" y="1750250"/>
              <a:ext cx="26225" cy="30400"/>
            </a:xfrm>
            <a:custGeom>
              <a:rect b="b" l="l" r="r" t="t"/>
              <a:pathLst>
                <a:path extrusionOk="0" h="1216" w="1049">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22"/>
            <p:cNvSpPr/>
            <p:nvPr/>
          </p:nvSpPr>
          <p:spPr>
            <a:xfrm>
              <a:off x="5855750" y="1753500"/>
              <a:ext cx="16900" cy="34375"/>
            </a:xfrm>
            <a:custGeom>
              <a:rect b="b" l="l" r="r" t="t"/>
              <a:pathLst>
                <a:path extrusionOk="0" h="1375" w="676">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22"/>
            <p:cNvSpPr/>
            <p:nvPr/>
          </p:nvSpPr>
          <p:spPr>
            <a:xfrm>
              <a:off x="5995625" y="1585800"/>
              <a:ext cx="142500" cy="64475"/>
            </a:xfrm>
            <a:custGeom>
              <a:rect b="b" l="l" r="r" t="t"/>
              <a:pathLst>
                <a:path extrusionOk="0" h="2579" w="570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22"/>
            <p:cNvSpPr/>
            <p:nvPr/>
          </p:nvSpPr>
          <p:spPr>
            <a:xfrm>
              <a:off x="6243175" y="1946575"/>
              <a:ext cx="19225" cy="20875"/>
            </a:xfrm>
            <a:custGeom>
              <a:rect b="b" l="l" r="r" t="t"/>
              <a:pathLst>
                <a:path extrusionOk="0" h="835" w="769">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22"/>
            <p:cNvSpPr/>
            <p:nvPr/>
          </p:nvSpPr>
          <p:spPr>
            <a:xfrm>
              <a:off x="6204000" y="2001500"/>
              <a:ext cx="17525" cy="15150"/>
            </a:xfrm>
            <a:custGeom>
              <a:rect b="b" l="l" r="r" t="t"/>
              <a:pathLst>
                <a:path extrusionOk="0" h="606" w="701">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22"/>
            <p:cNvSpPr/>
            <p:nvPr/>
          </p:nvSpPr>
          <p:spPr>
            <a:xfrm>
              <a:off x="6255950" y="2042375"/>
              <a:ext cx="25950" cy="19325"/>
            </a:xfrm>
            <a:custGeom>
              <a:rect b="b" l="l" r="r" t="t"/>
              <a:pathLst>
                <a:path extrusionOk="0" h="773" w="1038">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22"/>
            <p:cNvSpPr/>
            <p:nvPr/>
          </p:nvSpPr>
          <p:spPr>
            <a:xfrm>
              <a:off x="6183150" y="2088350"/>
              <a:ext cx="18750" cy="16075"/>
            </a:xfrm>
            <a:custGeom>
              <a:rect b="b" l="l" r="r" t="t"/>
              <a:pathLst>
                <a:path extrusionOk="0" h="643" w="75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22"/>
            <p:cNvSpPr/>
            <p:nvPr/>
          </p:nvSpPr>
          <p:spPr>
            <a:xfrm>
              <a:off x="6213425" y="2054125"/>
              <a:ext cx="17850" cy="13425"/>
            </a:xfrm>
            <a:custGeom>
              <a:rect b="b" l="l" r="r" t="t"/>
              <a:pathLst>
                <a:path extrusionOk="0" h="537" w="714">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22"/>
            <p:cNvSpPr/>
            <p:nvPr/>
          </p:nvSpPr>
          <p:spPr>
            <a:xfrm>
              <a:off x="6230925" y="2100800"/>
              <a:ext cx="11200" cy="7650"/>
            </a:xfrm>
            <a:custGeom>
              <a:rect b="b" l="l" r="r" t="t"/>
              <a:pathLst>
                <a:path extrusionOk="0" h="306" w="448">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22"/>
            <p:cNvSpPr/>
            <p:nvPr/>
          </p:nvSpPr>
          <p:spPr>
            <a:xfrm>
              <a:off x="6295950" y="2086525"/>
              <a:ext cx="16800" cy="12725"/>
            </a:xfrm>
            <a:custGeom>
              <a:rect b="b" l="l" r="r" t="t"/>
              <a:pathLst>
                <a:path extrusionOk="0" h="509" w="672">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22"/>
            <p:cNvSpPr/>
            <p:nvPr/>
          </p:nvSpPr>
          <p:spPr>
            <a:xfrm>
              <a:off x="6268475" y="1984075"/>
              <a:ext cx="20350" cy="15100"/>
            </a:xfrm>
            <a:custGeom>
              <a:rect b="b" l="l" r="r" t="t"/>
              <a:pathLst>
                <a:path extrusionOk="0" h="604" w="814">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22"/>
            <p:cNvSpPr/>
            <p:nvPr/>
          </p:nvSpPr>
          <p:spPr>
            <a:xfrm>
              <a:off x="6131675" y="2116650"/>
              <a:ext cx="15350" cy="11800"/>
            </a:xfrm>
            <a:custGeom>
              <a:rect b="b" l="l" r="r" t="t"/>
              <a:pathLst>
                <a:path extrusionOk="0" h="472" w="614">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22"/>
            <p:cNvSpPr/>
            <p:nvPr/>
          </p:nvSpPr>
          <p:spPr>
            <a:xfrm>
              <a:off x="6180025" y="2046600"/>
              <a:ext cx="13750" cy="10950"/>
            </a:xfrm>
            <a:custGeom>
              <a:rect b="b" l="l" r="r" t="t"/>
              <a:pathLst>
                <a:path extrusionOk="0" h="438" w="55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22"/>
            <p:cNvSpPr/>
            <p:nvPr/>
          </p:nvSpPr>
          <p:spPr>
            <a:xfrm>
              <a:off x="6204450" y="1949825"/>
              <a:ext cx="8475" cy="6225"/>
            </a:xfrm>
            <a:custGeom>
              <a:rect b="b" l="l" r="r" t="t"/>
              <a:pathLst>
                <a:path extrusionOk="0" h="249" w="339">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22"/>
            <p:cNvSpPr/>
            <p:nvPr/>
          </p:nvSpPr>
          <p:spPr>
            <a:xfrm>
              <a:off x="6204275" y="1895425"/>
              <a:ext cx="19825" cy="13675"/>
            </a:xfrm>
            <a:custGeom>
              <a:rect b="b" l="l" r="r" t="t"/>
              <a:pathLst>
                <a:path extrusionOk="0" h="547" w="793">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22"/>
            <p:cNvSpPr/>
            <p:nvPr/>
          </p:nvSpPr>
          <p:spPr>
            <a:xfrm>
              <a:off x="6247350" y="1903950"/>
              <a:ext cx="19200" cy="16800"/>
            </a:xfrm>
            <a:custGeom>
              <a:rect b="b" l="l" r="r" t="t"/>
              <a:pathLst>
                <a:path extrusionOk="0" h="672" w="768">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22"/>
            <p:cNvSpPr/>
            <p:nvPr/>
          </p:nvSpPr>
          <p:spPr>
            <a:xfrm>
              <a:off x="6235125" y="1833950"/>
              <a:ext cx="18650" cy="12625"/>
            </a:xfrm>
            <a:custGeom>
              <a:rect b="b" l="l" r="r" t="t"/>
              <a:pathLst>
                <a:path extrusionOk="0" h="505" w="746">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22"/>
            <p:cNvSpPr/>
            <p:nvPr/>
          </p:nvSpPr>
          <p:spPr>
            <a:xfrm>
              <a:off x="6194250" y="1828725"/>
              <a:ext cx="22350" cy="16175"/>
            </a:xfrm>
            <a:custGeom>
              <a:rect b="b" l="l" r="r" t="t"/>
              <a:pathLst>
                <a:path extrusionOk="0" h="647" w="894">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22"/>
            <p:cNvSpPr/>
            <p:nvPr/>
          </p:nvSpPr>
          <p:spPr>
            <a:xfrm>
              <a:off x="6216500" y="1863925"/>
              <a:ext cx="6675" cy="6025"/>
            </a:xfrm>
            <a:custGeom>
              <a:rect b="b" l="l" r="r" t="t"/>
              <a:pathLst>
                <a:path extrusionOk="0" h="241" w="267">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22"/>
            <p:cNvSpPr/>
            <p:nvPr/>
          </p:nvSpPr>
          <p:spPr>
            <a:xfrm>
              <a:off x="6217325" y="1782300"/>
              <a:ext cx="13375" cy="11575"/>
            </a:xfrm>
            <a:custGeom>
              <a:rect b="b" l="l" r="r" t="t"/>
              <a:pathLst>
                <a:path extrusionOk="0" h="463" w="535">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22"/>
            <p:cNvSpPr/>
            <p:nvPr/>
          </p:nvSpPr>
          <p:spPr>
            <a:xfrm>
              <a:off x="6179575" y="1783925"/>
              <a:ext cx="15850" cy="12900"/>
            </a:xfrm>
            <a:custGeom>
              <a:rect b="b" l="l" r="r" t="t"/>
              <a:pathLst>
                <a:path extrusionOk="0" h="516" w="634">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22"/>
            <p:cNvSpPr/>
            <p:nvPr/>
          </p:nvSpPr>
          <p:spPr>
            <a:xfrm>
              <a:off x="6260350" y="1704675"/>
              <a:ext cx="15075" cy="10275"/>
            </a:xfrm>
            <a:custGeom>
              <a:rect b="b" l="l" r="r" t="t"/>
              <a:pathLst>
                <a:path extrusionOk="0" h="411" w="603">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7" name="Google Shape;4807;p22"/>
            <p:cNvSpPr/>
            <p:nvPr/>
          </p:nvSpPr>
          <p:spPr>
            <a:xfrm>
              <a:off x="6271550" y="176310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22"/>
            <p:cNvSpPr/>
            <p:nvPr/>
          </p:nvSpPr>
          <p:spPr>
            <a:xfrm>
              <a:off x="6222575" y="1738050"/>
              <a:ext cx="15325" cy="10950"/>
            </a:xfrm>
            <a:custGeom>
              <a:rect b="b" l="l" r="r" t="t"/>
              <a:pathLst>
                <a:path extrusionOk="0" h="438" w="613">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22"/>
            <p:cNvSpPr/>
            <p:nvPr/>
          </p:nvSpPr>
          <p:spPr>
            <a:xfrm>
              <a:off x="6251150" y="1793100"/>
              <a:ext cx="16000" cy="12725"/>
            </a:xfrm>
            <a:custGeom>
              <a:rect b="b" l="l" r="r" t="t"/>
              <a:pathLst>
                <a:path extrusionOk="0" h="509" w="64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22"/>
            <p:cNvSpPr/>
            <p:nvPr/>
          </p:nvSpPr>
          <p:spPr>
            <a:xfrm>
              <a:off x="6246775" y="1741400"/>
              <a:ext cx="20350" cy="14275"/>
            </a:xfrm>
            <a:custGeom>
              <a:rect b="b" l="l" r="r" t="t"/>
              <a:pathLst>
                <a:path extrusionOk="0" h="571" w="814">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22"/>
            <p:cNvSpPr/>
            <p:nvPr/>
          </p:nvSpPr>
          <p:spPr>
            <a:xfrm>
              <a:off x="6301625" y="1713400"/>
              <a:ext cx="17475" cy="15650"/>
            </a:xfrm>
            <a:custGeom>
              <a:rect b="b" l="l" r="r" t="t"/>
              <a:pathLst>
                <a:path extrusionOk="0" h="626" w="699">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2" name="Google Shape;4812;p22"/>
            <p:cNvSpPr/>
            <p:nvPr/>
          </p:nvSpPr>
          <p:spPr>
            <a:xfrm>
              <a:off x="6311000" y="1650500"/>
              <a:ext cx="20350" cy="15100"/>
            </a:xfrm>
            <a:custGeom>
              <a:rect b="b" l="l" r="r" t="t"/>
              <a:pathLst>
                <a:path extrusionOk="0" h="604" w="814">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22"/>
            <p:cNvSpPr/>
            <p:nvPr/>
          </p:nvSpPr>
          <p:spPr>
            <a:xfrm>
              <a:off x="6264275" y="1662950"/>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22"/>
            <p:cNvSpPr/>
            <p:nvPr/>
          </p:nvSpPr>
          <p:spPr>
            <a:xfrm>
              <a:off x="6288225" y="1676950"/>
              <a:ext cx="12525" cy="10750"/>
            </a:xfrm>
            <a:custGeom>
              <a:rect b="b" l="l" r="r" t="t"/>
              <a:pathLst>
                <a:path extrusionOk="0" h="430" w="501">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22"/>
            <p:cNvSpPr/>
            <p:nvPr/>
          </p:nvSpPr>
          <p:spPr>
            <a:xfrm>
              <a:off x="6336175" y="1661125"/>
              <a:ext cx="9950" cy="7175"/>
            </a:xfrm>
            <a:custGeom>
              <a:rect b="b" l="l" r="r" t="t"/>
              <a:pathLst>
                <a:path extrusionOk="0" h="287" w="398">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22"/>
            <p:cNvSpPr/>
            <p:nvPr/>
          </p:nvSpPr>
          <p:spPr>
            <a:xfrm>
              <a:off x="6337625" y="1609625"/>
              <a:ext cx="12925" cy="10950"/>
            </a:xfrm>
            <a:custGeom>
              <a:rect b="b" l="l" r="r" t="t"/>
              <a:pathLst>
                <a:path extrusionOk="0" h="438" w="517">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22"/>
            <p:cNvSpPr/>
            <p:nvPr/>
          </p:nvSpPr>
          <p:spPr>
            <a:xfrm>
              <a:off x="6283450" y="1565300"/>
              <a:ext cx="12650" cy="10250"/>
            </a:xfrm>
            <a:custGeom>
              <a:rect b="b" l="l" r="r" t="t"/>
              <a:pathLst>
                <a:path extrusionOk="0" h="410" w="506">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22"/>
            <p:cNvSpPr/>
            <p:nvPr/>
          </p:nvSpPr>
          <p:spPr>
            <a:xfrm>
              <a:off x="6356900" y="1615375"/>
              <a:ext cx="19275" cy="13525"/>
            </a:xfrm>
            <a:custGeom>
              <a:rect b="b" l="l" r="r" t="t"/>
              <a:pathLst>
                <a:path extrusionOk="0" h="541" w="771">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22"/>
            <p:cNvSpPr/>
            <p:nvPr/>
          </p:nvSpPr>
          <p:spPr>
            <a:xfrm>
              <a:off x="6298225" y="1601325"/>
              <a:ext cx="14200" cy="11675"/>
            </a:xfrm>
            <a:custGeom>
              <a:rect b="b" l="l" r="r" t="t"/>
              <a:pathLst>
                <a:path extrusionOk="0" h="467" w="568">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22"/>
            <p:cNvSpPr/>
            <p:nvPr/>
          </p:nvSpPr>
          <p:spPr>
            <a:xfrm>
              <a:off x="6322675" y="1573625"/>
              <a:ext cx="15075" cy="10275"/>
            </a:xfrm>
            <a:custGeom>
              <a:rect b="b" l="l" r="r" t="t"/>
              <a:pathLst>
                <a:path extrusionOk="0" h="411" w="603">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22"/>
            <p:cNvSpPr/>
            <p:nvPr/>
          </p:nvSpPr>
          <p:spPr>
            <a:xfrm>
              <a:off x="6252075" y="1553525"/>
              <a:ext cx="19625" cy="13775"/>
            </a:xfrm>
            <a:custGeom>
              <a:rect b="b" l="l" r="r" t="t"/>
              <a:pathLst>
                <a:path extrusionOk="0" h="551" w="785">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22"/>
            <p:cNvSpPr/>
            <p:nvPr/>
          </p:nvSpPr>
          <p:spPr>
            <a:xfrm>
              <a:off x="6268475" y="1524550"/>
              <a:ext cx="12850" cy="9300"/>
            </a:xfrm>
            <a:custGeom>
              <a:rect b="b" l="l" r="r" t="t"/>
              <a:pathLst>
                <a:path extrusionOk="0" h="372" w="514">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22"/>
            <p:cNvSpPr/>
            <p:nvPr/>
          </p:nvSpPr>
          <p:spPr>
            <a:xfrm>
              <a:off x="6291775" y="1537075"/>
              <a:ext cx="16250" cy="12625"/>
            </a:xfrm>
            <a:custGeom>
              <a:rect b="b" l="l" r="r" t="t"/>
              <a:pathLst>
                <a:path extrusionOk="0" h="505" w="65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22"/>
            <p:cNvSpPr/>
            <p:nvPr/>
          </p:nvSpPr>
          <p:spPr>
            <a:xfrm>
              <a:off x="6217625" y="1507775"/>
              <a:ext cx="16800" cy="12725"/>
            </a:xfrm>
            <a:custGeom>
              <a:rect b="b" l="l" r="r" t="t"/>
              <a:pathLst>
                <a:path extrusionOk="0" h="509" w="672">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22"/>
            <p:cNvSpPr/>
            <p:nvPr/>
          </p:nvSpPr>
          <p:spPr>
            <a:xfrm>
              <a:off x="6233900" y="1473575"/>
              <a:ext cx="17125" cy="12175"/>
            </a:xfrm>
            <a:custGeom>
              <a:rect b="b" l="l" r="r" t="t"/>
              <a:pathLst>
                <a:path extrusionOk="0" h="487" w="685">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22"/>
            <p:cNvSpPr/>
            <p:nvPr/>
          </p:nvSpPr>
          <p:spPr>
            <a:xfrm>
              <a:off x="6191725" y="1449225"/>
              <a:ext cx="15775" cy="12075"/>
            </a:xfrm>
            <a:custGeom>
              <a:rect b="b" l="l" r="r" t="t"/>
              <a:pathLst>
                <a:path extrusionOk="0" h="483" w="631">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22"/>
            <p:cNvSpPr/>
            <p:nvPr/>
          </p:nvSpPr>
          <p:spPr>
            <a:xfrm>
              <a:off x="6244500" y="1495375"/>
              <a:ext cx="16000" cy="12725"/>
            </a:xfrm>
            <a:custGeom>
              <a:rect b="b" l="l" r="r" t="t"/>
              <a:pathLst>
                <a:path extrusionOk="0" h="509" w="64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8" name="Google Shape;4828;p22"/>
            <p:cNvSpPr/>
            <p:nvPr/>
          </p:nvSpPr>
          <p:spPr>
            <a:xfrm>
              <a:off x="6205075" y="1483700"/>
              <a:ext cx="16200" cy="11775"/>
            </a:xfrm>
            <a:custGeom>
              <a:rect b="b" l="l" r="r" t="t"/>
              <a:pathLst>
                <a:path extrusionOk="0" h="471" w="648">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22"/>
            <p:cNvSpPr/>
            <p:nvPr/>
          </p:nvSpPr>
          <p:spPr>
            <a:xfrm>
              <a:off x="6216500" y="1452600"/>
              <a:ext cx="6650" cy="5325"/>
            </a:xfrm>
            <a:custGeom>
              <a:rect b="b" l="l" r="r" t="t"/>
              <a:pathLst>
                <a:path extrusionOk="0" h="213" w="266">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0" name="Google Shape;4830;p22"/>
            <p:cNvSpPr/>
            <p:nvPr/>
          </p:nvSpPr>
          <p:spPr>
            <a:xfrm>
              <a:off x="6187725" y="1423450"/>
              <a:ext cx="8375" cy="7200"/>
            </a:xfrm>
            <a:custGeom>
              <a:rect b="b" l="l" r="r" t="t"/>
              <a:pathLst>
                <a:path extrusionOk="0" h="288" w="335">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22"/>
            <p:cNvSpPr/>
            <p:nvPr/>
          </p:nvSpPr>
          <p:spPr>
            <a:xfrm>
              <a:off x="6170875" y="1433625"/>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22"/>
            <p:cNvSpPr/>
            <p:nvPr/>
          </p:nvSpPr>
          <p:spPr>
            <a:xfrm>
              <a:off x="6081950" y="1942275"/>
              <a:ext cx="19825" cy="13625"/>
            </a:xfrm>
            <a:custGeom>
              <a:rect b="b" l="l" r="r" t="t"/>
              <a:pathLst>
                <a:path extrusionOk="0" h="545" w="793">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22"/>
            <p:cNvSpPr/>
            <p:nvPr/>
          </p:nvSpPr>
          <p:spPr>
            <a:xfrm>
              <a:off x="6096925" y="1901500"/>
              <a:ext cx="20125" cy="15225"/>
            </a:xfrm>
            <a:custGeom>
              <a:rect b="b" l="l" r="r" t="t"/>
              <a:pathLst>
                <a:path extrusionOk="0" h="609" w="805">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22"/>
            <p:cNvSpPr/>
            <p:nvPr/>
          </p:nvSpPr>
          <p:spPr>
            <a:xfrm>
              <a:off x="6044400" y="1988225"/>
              <a:ext cx="12600" cy="9425"/>
            </a:xfrm>
            <a:custGeom>
              <a:rect b="b" l="l" r="r" t="t"/>
              <a:pathLst>
                <a:path extrusionOk="0" h="377" w="504">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22"/>
            <p:cNvSpPr/>
            <p:nvPr/>
          </p:nvSpPr>
          <p:spPr>
            <a:xfrm>
              <a:off x="6079725" y="2064425"/>
              <a:ext cx="18325" cy="18175"/>
            </a:xfrm>
            <a:custGeom>
              <a:rect b="b" l="l" r="r" t="t"/>
              <a:pathLst>
                <a:path extrusionOk="0" h="727" w="733">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22"/>
            <p:cNvSpPr/>
            <p:nvPr/>
          </p:nvSpPr>
          <p:spPr>
            <a:xfrm>
              <a:off x="6086125" y="2003000"/>
              <a:ext cx="19625" cy="13775"/>
            </a:xfrm>
            <a:custGeom>
              <a:rect b="b" l="l" r="r" t="t"/>
              <a:pathLst>
                <a:path extrusionOk="0" h="551" w="785">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22"/>
            <p:cNvSpPr/>
            <p:nvPr/>
          </p:nvSpPr>
          <p:spPr>
            <a:xfrm>
              <a:off x="6130050" y="2034975"/>
              <a:ext cx="13100" cy="10075"/>
            </a:xfrm>
            <a:custGeom>
              <a:rect b="b" l="l" r="r" t="t"/>
              <a:pathLst>
                <a:path extrusionOk="0" h="403" w="524">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22"/>
            <p:cNvSpPr/>
            <p:nvPr/>
          </p:nvSpPr>
          <p:spPr>
            <a:xfrm>
              <a:off x="6109175" y="2079950"/>
              <a:ext cx="9550" cy="7650"/>
            </a:xfrm>
            <a:custGeom>
              <a:rect b="b" l="l" r="r" t="t"/>
              <a:pathLst>
                <a:path extrusionOk="0" h="306" w="382">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22"/>
            <p:cNvSpPr/>
            <p:nvPr/>
          </p:nvSpPr>
          <p:spPr>
            <a:xfrm>
              <a:off x="6105825" y="2040650"/>
              <a:ext cx="16775" cy="12725"/>
            </a:xfrm>
            <a:custGeom>
              <a:rect b="b" l="l" r="r" t="t"/>
              <a:pathLst>
                <a:path extrusionOk="0" h="509" w="671">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22"/>
            <p:cNvSpPr/>
            <p:nvPr/>
          </p:nvSpPr>
          <p:spPr>
            <a:xfrm>
              <a:off x="6064725" y="2034975"/>
              <a:ext cx="5875" cy="4200"/>
            </a:xfrm>
            <a:custGeom>
              <a:rect b="b" l="l" r="r" t="t"/>
              <a:pathLst>
                <a:path extrusionOk="0" h="168" w="235">
                  <a:moveTo>
                    <a:pt x="101" y="0"/>
                  </a:moveTo>
                  <a:cubicBezTo>
                    <a:pt x="1" y="0"/>
                    <a:pt x="67" y="167"/>
                    <a:pt x="134" y="167"/>
                  </a:cubicBezTo>
                  <a:cubicBezTo>
                    <a:pt x="234" y="167"/>
                    <a:pt x="234" y="0"/>
                    <a:pt x="10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22"/>
            <p:cNvSpPr/>
            <p:nvPr/>
          </p:nvSpPr>
          <p:spPr>
            <a:xfrm>
              <a:off x="6064175" y="1974875"/>
              <a:ext cx="12825" cy="9300"/>
            </a:xfrm>
            <a:custGeom>
              <a:rect b="b" l="l" r="r" t="t"/>
              <a:pathLst>
                <a:path extrusionOk="0" h="372" w="513">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22"/>
            <p:cNvSpPr/>
            <p:nvPr/>
          </p:nvSpPr>
          <p:spPr>
            <a:xfrm>
              <a:off x="6038275" y="1930675"/>
              <a:ext cx="13750" cy="10975"/>
            </a:xfrm>
            <a:custGeom>
              <a:rect b="b" l="l" r="r" t="t"/>
              <a:pathLst>
                <a:path extrusionOk="0" h="439" w="55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22"/>
            <p:cNvSpPr/>
            <p:nvPr/>
          </p:nvSpPr>
          <p:spPr>
            <a:xfrm>
              <a:off x="6055800" y="1884825"/>
              <a:ext cx="15375" cy="11775"/>
            </a:xfrm>
            <a:custGeom>
              <a:rect b="b" l="l" r="r" t="t"/>
              <a:pathLst>
                <a:path extrusionOk="0" h="471" w="615">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22"/>
            <p:cNvSpPr/>
            <p:nvPr/>
          </p:nvSpPr>
          <p:spPr>
            <a:xfrm>
              <a:off x="6033025" y="1884325"/>
              <a:ext cx="6625" cy="6525"/>
            </a:xfrm>
            <a:custGeom>
              <a:rect b="b" l="l" r="r" t="t"/>
              <a:pathLst>
                <a:path extrusionOk="0" h="261" w="265">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22"/>
            <p:cNvSpPr/>
            <p:nvPr/>
          </p:nvSpPr>
          <p:spPr>
            <a:xfrm>
              <a:off x="6060550" y="1851500"/>
              <a:ext cx="2525" cy="2525"/>
            </a:xfrm>
            <a:custGeom>
              <a:rect b="b" l="l" r="r" t="t"/>
              <a:pathLst>
                <a:path extrusionOk="0" h="101" w="101">
                  <a:moveTo>
                    <a:pt x="34" y="1"/>
                  </a:moveTo>
                  <a:cubicBezTo>
                    <a:pt x="1" y="1"/>
                    <a:pt x="1" y="101"/>
                    <a:pt x="34" y="101"/>
                  </a:cubicBezTo>
                  <a:cubicBezTo>
                    <a:pt x="101" y="101"/>
                    <a:pt x="101" y="1"/>
                    <a:pt x="3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22"/>
            <p:cNvSpPr/>
            <p:nvPr/>
          </p:nvSpPr>
          <p:spPr>
            <a:xfrm>
              <a:off x="6118925" y="1949700"/>
              <a:ext cx="10875" cy="8675"/>
            </a:xfrm>
            <a:custGeom>
              <a:rect b="b" l="l" r="r" t="t"/>
              <a:pathLst>
                <a:path extrusionOk="0" h="347" w="435">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22"/>
            <p:cNvSpPr/>
            <p:nvPr/>
          </p:nvSpPr>
          <p:spPr>
            <a:xfrm>
              <a:off x="6127525" y="1997400"/>
              <a:ext cx="14525" cy="10950"/>
            </a:xfrm>
            <a:custGeom>
              <a:rect b="b" l="l" r="r" t="t"/>
              <a:pathLst>
                <a:path extrusionOk="0" h="438" w="581">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22"/>
            <p:cNvSpPr/>
            <p:nvPr/>
          </p:nvSpPr>
          <p:spPr>
            <a:xfrm>
              <a:off x="6158400" y="1974925"/>
              <a:ext cx="12250" cy="8425"/>
            </a:xfrm>
            <a:custGeom>
              <a:rect b="b" l="l" r="r" t="t"/>
              <a:pathLst>
                <a:path extrusionOk="0" h="337" w="49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22"/>
            <p:cNvSpPr/>
            <p:nvPr/>
          </p:nvSpPr>
          <p:spPr>
            <a:xfrm>
              <a:off x="6133350" y="1930700"/>
              <a:ext cx="17875" cy="14275"/>
            </a:xfrm>
            <a:custGeom>
              <a:rect b="b" l="l" r="r" t="t"/>
              <a:pathLst>
                <a:path extrusionOk="0" h="571" w="715">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22"/>
            <p:cNvSpPr/>
            <p:nvPr/>
          </p:nvSpPr>
          <p:spPr>
            <a:xfrm>
              <a:off x="6061075" y="1847275"/>
              <a:ext cx="10950" cy="8650"/>
            </a:xfrm>
            <a:custGeom>
              <a:rect b="b" l="l" r="r" t="t"/>
              <a:pathLst>
                <a:path extrusionOk="0" h="346" w="438">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22"/>
            <p:cNvSpPr/>
            <p:nvPr/>
          </p:nvSpPr>
          <p:spPr>
            <a:xfrm>
              <a:off x="6087675" y="1873850"/>
              <a:ext cx="15000" cy="11200"/>
            </a:xfrm>
            <a:custGeom>
              <a:rect b="b" l="l" r="r" t="t"/>
              <a:pathLst>
                <a:path extrusionOk="0" h="448" w="60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22"/>
            <p:cNvSpPr/>
            <p:nvPr/>
          </p:nvSpPr>
          <p:spPr>
            <a:xfrm>
              <a:off x="5992450" y="1843125"/>
              <a:ext cx="16175" cy="11800"/>
            </a:xfrm>
            <a:custGeom>
              <a:rect b="b" l="l" r="r" t="t"/>
              <a:pathLst>
                <a:path extrusionOk="0" h="472" w="647">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22"/>
            <p:cNvSpPr/>
            <p:nvPr/>
          </p:nvSpPr>
          <p:spPr>
            <a:xfrm>
              <a:off x="5991375" y="1817225"/>
              <a:ext cx="6650" cy="5375"/>
            </a:xfrm>
            <a:custGeom>
              <a:rect b="b" l="l" r="r" t="t"/>
              <a:pathLst>
                <a:path extrusionOk="0" h="215" w="266">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22"/>
            <p:cNvSpPr/>
            <p:nvPr/>
          </p:nvSpPr>
          <p:spPr>
            <a:xfrm>
              <a:off x="5939925" y="1847275"/>
              <a:ext cx="12825" cy="10150"/>
            </a:xfrm>
            <a:custGeom>
              <a:rect b="b" l="l" r="r" t="t"/>
              <a:pathLst>
                <a:path extrusionOk="0" h="406" w="513">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22"/>
            <p:cNvSpPr/>
            <p:nvPr/>
          </p:nvSpPr>
          <p:spPr>
            <a:xfrm>
              <a:off x="5984875" y="1904050"/>
              <a:ext cx="9000" cy="7600"/>
            </a:xfrm>
            <a:custGeom>
              <a:rect b="b" l="l" r="r" t="t"/>
              <a:pathLst>
                <a:path extrusionOk="0" h="304" w="36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22"/>
            <p:cNvSpPr/>
            <p:nvPr/>
          </p:nvSpPr>
          <p:spPr>
            <a:xfrm>
              <a:off x="5963475" y="1874800"/>
              <a:ext cx="15925" cy="10250"/>
            </a:xfrm>
            <a:custGeom>
              <a:rect b="b" l="l" r="r" t="t"/>
              <a:pathLst>
                <a:path extrusionOk="0" h="410" w="637">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22"/>
            <p:cNvSpPr/>
            <p:nvPr/>
          </p:nvSpPr>
          <p:spPr>
            <a:xfrm>
              <a:off x="5998300" y="1868825"/>
              <a:ext cx="18075" cy="13600"/>
            </a:xfrm>
            <a:custGeom>
              <a:rect b="b" l="l" r="r" t="t"/>
              <a:pathLst>
                <a:path extrusionOk="0" h="544" w="723">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22"/>
            <p:cNvSpPr/>
            <p:nvPr/>
          </p:nvSpPr>
          <p:spPr>
            <a:xfrm>
              <a:off x="6009975" y="1909000"/>
              <a:ext cx="14475" cy="10950"/>
            </a:xfrm>
            <a:custGeom>
              <a:rect b="b" l="l" r="r" t="t"/>
              <a:pathLst>
                <a:path extrusionOk="0" h="438" w="579">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22"/>
            <p:cNvSpPr/>
            <p:nvPr/>
          </p:nvSpPr>
          <p:spPr>
            <a:xfrm>
              <a:off x="6027450" y="1841450"/>
              <a:ext cx="15350" cy="11800"/>
            </a:xfrm>
            <a:custGeom>
              <a:rect b="b" l="l" r="r" t="t"/>
              <a:pathLst>
                <a:path extrusionOk="0" h="472" w="614">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22"/>
            <p:cNvSpPr/>
            <p:nvPr/>
          </p:nvSpPr>
          <p:spPr>
            <a:xfrm>
              <a:off x="5963375" y="1828950"/>
              <a:ext cx="14375" cy="10225"/>
            </a:xfrm>
            <a:custGeom>
              <a:rect b="b" l="l" r="r" t="t"/>
              <a:pathLst>
                <a:path extrusionOk="0" h="409" w="575">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22"/>
            <p:cNvSpPr/>
            <p:nvPr/>
          </p:nvSpPr>
          <p:spPr>
            <a:xfrm>
              <a:off x="5929875" y="1799750"/>
              <a:ext cx="12825" cy="9300"/>
            </a:xfrm>
            <a:custGeom>
              <a:rect b="b" l="l" r="r" t="t"/>
              <a:pathLst>
                <a:path extrusionOk="0" h="372" w="513">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22"/>
            <p:cNvSpPr/>
            <p:nvPr/>
          </p:nvSpPr>
          <p:spPr>
            <a:xfrm>
              <a:off x="5868200" y="1808925"/>
              <a:ext cx="14500" cy="10975"/>
            </a:xfrm>
            <a:custGeom>
              <a:rect b="b" l="l" r="r" t="t"/>
              <a:pathLst>
                <a:path extrusionOk="0" h="439" w="58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22"/>
            <p:cNvSpPr/>
            <p:nvPr/>
          </p:nvSpPr>
          <p:spPr>
            <a:xfrm>
              <a:off x="5910450" y="1863800"/>
              <a:ext cx="15025" cy="12850"/>
            </a:xfrm>
            <a:custGeom>
              <a:rect b="b" l="l" r="r" t="t"/>
              <a:pathLst>
                <a:path extrusionOk="0" h="514" w="601">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22"/>
            <p:cNvSpPr/>
            <p:nvPr/>
          </p:nvSpPr>
          <p:spPr>
            <a:xfrm>
              <a:off x="5905700" y="1821450"/>
              <a:ext cx="16200" cy="11775"/>
            </a:xfrm>
            <a:custGeom>
              <a:rect b="b" l="l" r="r" t="t"/>
              <a:pathLst>
                <a:path extrusionOk="0" h="471" w="648">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22"/>
            <p:cNvSpPr/>
            <p:nvPr/>
          </p:nvSpPr>
          <p:spPr>
            <a:xfrm>
              <a:off x="5872600" y="1846450"/>
              <a:ext cx="12600" cy="9450"/>
            </a:xfrm>
            <a:custGeom>
              <a:rect b="b" l="l" r="r" t="t"/>
              <a:pathLst>
                <a:path extrusionOk="0" h="378" w="504">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22"/>
            <p:cNvSpPr/>
            <p:nvPr/>
          </p:nvSpPr>
          <p:spPr>
            <a:xfrm>
              <a:off x="5883175" y="1772250"/>
              <a:ext cx="16200" cy="11775"/>
            </a:xfrm>
            <a:custGeom>
              <a:rect b="b" l="l" r="r" t="t"/>
              <a:pathLst>
                <a:path extrusionOk="0" h="471" w="648">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22"/>
            <p:cNvSpPr/>
            <p:nvPr/>
          </p:nvSpPr>
          <p:spPr>
            <a:xfrm>
              <a:off x="5817500" y="1825625"/>
              <a:ext cx="17675" cy="13525"/>
            </a:xfrm>
            <a:custGeom>
              <a:rect b="b" l="l" r="r" t="t"/>
              <a:pathLst>
                <a:path extrusionOk="0" h="541" w="707">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22"/>
            <p:cNvSpPr/>
            <p:nvPr/>
          </p:nvSpPr>
          <p:spPr>
            <a:xfrm>
              <a:off x="5799525" y="1802400"/>
              <a:ext cx="775" cy="775"/>
            </a:xfrm>
            <a:custGeom>
              <a:rect b="b" l="l" r="r" t="t"/>
              <a:pathLst>
                <a:path extrusionOk="0" h="31" w="31">
                  <a:moveTo>
                    <a:pt x="23" y="0"/>
                  </a:moveTo>
                  <a:cubicBezTo>
                    <a:pt x="19" y="0"/>
                    <a:pt x="12" y="8"/>
                    <a:pt x="1" y="30"/>
                  </a:cubicBezTo>
                  <a:cubicBezTo>
                    <a:pt x="23" y="30"/>
                    <a:pt x="31" y="0"/>
                    <a:pt x="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22"/>
            <p:cNvSpPr/>
            <p:nvPr/>
          </p:nvSpPr>
          <p:spPr>
            <a:xfrm>
              <a:off x="5824775" y="1796425"/>
              <a:ext cx="16225" cy="11775"/>
            </a:xfrm>
            <a:custGeom>
              <a:rect b="b" l="l" r="r" t="t"/>
              <a:pathLst>
                <a:path extrusionOk="0" h="471" w="649">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22"/>
            <p:cNvSpPr/>
            <p:nvPr/>
          </p:nvSpPr>
          <p:spPr>
            <a:xfrm>
              <a:off x="5813725" y="1768050"/>
              <a:ext cx="12275" cy="8425"/>
            </a:xfrm>
            <a:custGeom>
              <a:rect b="b" l="l" r="r" t="t"/>
              <a:pathLst>
                <a:path extrusionOk="0" h="337" w="491">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22"/>
            <p:cNvSpPr/>
            <p:nvPr/>
          </p:nvSpPr>
          <p:spPr>
            <a:xfrm>
              <a:off x="5792250" y="1783900"/>
              <a:ext cx="13750" cy="10975"/>
            </a:xfrm>
            <a:custGeom>
              <a:rect b="b" l="l" r="r" t="t"/>
              <a:pathLst>
                <a:path extrusionOk="0" h="439" w="55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22"/>
            <p:cNvSpPr/>
            <p:nvPr/>
          </p:nvSpPr>
          <p:spPr>
            <a:xfrm>
              <a:off x="5788975" y="1722200"/>
              <a:ext cx="17025" cy="11800"/>
            </a:xfrm>
            <a:custGeom>
              <a:rect b="b" l="l" r="r" t="t"/>
              <a:pathLst>
                <a:path extrusionOk="0" h="472" w="681">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3" name="Google Shape;4873;p22"/>
            <p:cNvSpPr/>
            <p:nvPr/>
          </p:nvSpPr>
          <p:spPr>
            <a:xfrm>
              <a:off x="5817300" y="1708875"/>
              <a:ext cx="16200" cy="11775"/>
            </a:xfrm>
            <a:custGeom>
              <a:rect b="b" l="l" r="r" t="t"/>
              <a:pathLst>
                <a:path extrusionOk="0" h="471" w="648">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22"/>
            <p:cNvSpPr/>
            <p:nvPr/>
          </p:nvSpPr>
          <p:spPr>
            <a:xfrm>
              <a:off x="5829800" y="1735550"/>
              <a:ext cx="17900" cy="14275"/>
            </a:xfrm>
            <a:custGeom>
              <a:rect b="b" l="l" r="r" t="t"/>
              <a:pathLst>
                <a:path extrusionOk="0" h="571" w="716">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22"/>
            <p:cNvSpPr/>
            <p:nvPr/>
          </p:nvSpPr>
          <p:spPr>
            <a:xfrm>
              <a:off x="5789825" y="1752225"/>
              <a:ext cx="13650" cy="10125"/>
            </a:xfrm>
            <a:custGeom>
              <a:rect b="b" l="l" r="r" t="t"/>
              <a:pathLst>
                <a:path extrusionOk="0" h="405" w="546">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22"/>
            <p:cNvSpPr/>
            <p:nvPr/>
          </p:nvSpPr>
          <p:spPr>
            <a:xfrm>
              <a:off x="5775600" y="1683825"/>
              <a:ext cx="12875" cy="9325"/>
            </a:xfrm>
            <a:custGeom>
              <a:rect b="b" l="l" r="r" t="t"/>
              <a:pathLst>
                <a:path extrusionOk="0" h="373" w="515">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22"/>
            <p:cNvSpPr/>
            <p:nvPr/>
          </p:nvSpPr>
          <p:spPr>
            <a:xfrm>
              <a:off x="5804800" y="1658000"/>
              <a:ext cx="17850" cy="12600"/>
            </a:xfrm>
            <a:custGeom>
              <a:rect b="b" l="l" r="r" t="t"/>
              <a:pathLst>
                <a:path extrusionOk="0" h="504" w="714">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22"/>
            <p:cNvSpPr/>
            <p:nvPr/>
          </p:nvSpPr>
          <p:spPr>
            <a:xfrm>
              <a:off x="5792325" y="1640350"/>
              <a:ext cx="15875" cy="10250"/>
            </a:xfrm>
            <a:custGeom>
              <a:rect b="b" l="l" r="r" t="t"/>
              <a:pathLst>
                <a:path extrusionOk="0" h="410" w="635">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22"/>
            <p:cNvSpPr/>
            <p:nvPr/>
          </p:nvSpPr>
          <p:spPr>
            <a:xfrm>
              <a:off x="5762300" y="1659650"/>
              <a:ext cx="13625" cy="10150"/>
            </a:xfrm>
            <a:custGeom>
              <a:rect b="b" l="l" r="r" t="t"/>
              <a:pathLst>
                <a:path extrusionOk="0" h="406" w="545">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22"/>
            <p:cNvSpPr/>
            <p:nvPr/>
          </p:nvSpPr>
          <p:spPr>
            <a:xfrm>
              <a:off x="5762250" y="1617125"/>
              <a:ext cx="13700" cy="10950"/>
            </a:xfrm>
            <a:custGeom>
              <a:rect b="b" l="l" r="r" t="t"/>
              <a:pathLst>
                <a:path extrusionOk="0" h="438" w="548">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1" name="Google Shape;4881;p22"/>
            <p:cNvSpPr/>
            <p:nvPr/>
          </p:nvSpPr>
          <p:spPr>
            <a:xfrm>
              <a:off x="5820375" y="1685325"/>
              <a:ext cx="13875" cy="11425"/>
            </a:xfrm>
            <a:custGeom>
              <a:rect b="b" l="l" r="r" t="t"/>
              <a:pathLst>
                <a:path extrusionOk="0" h="457" w="555">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2" name="Google Shape;4882;p22"/>
            <p:cNvSpPr/>
            <p:nvPr/>
          </p:nvSpPr>
          <p:spPr>
            <a:xfrm>
              <a:off x="6373275" y="2793850"/>
              <a:ext cx="183500" cy="121775"/>
            </a:xfrm>
            <a:custGeom>
              <a:rect b="b" l="l" r="r" t="t"/>
              <a:pathLst>
                <a:path extrusionOk="0" h="4871" w="734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22"/>
            <p:cNvSpPr/>
            <p:nvPr/>
          </p:nvSpPr>
          <p:spPr>
            <a:xfrm>
              <a:off x="5889600" y="2592025"/>
              <a:ext cx="124275" cy="180175"/>
            </a:xfrm>
            <a:custGeom>
              <a:rect b="b" l="l" r="r" t="t"/>
              <a:pathLst>
                <a:path extrusionOk="0" h="7207" w="4971">
                  <a:moveTo>
                    <a:pt x="3403" y="1"/>
                  </a:moveTo>
                  <a:lnTo>
                    <a:pt x="1" y="868"/>
                  </a:lnTo>
                  <a:lnTo>
                    <a:pt x="1635" y="7206"/>
                  </a:lnTo>
                  <a:lnTo>
                    <a:pt x="2702" y="4137"/>
                  </a:lnTo>
                  <a:lnTo>
                    <a:pt x="4971" y="3704"/>
                  </a:lnTo>
                  <a:lnTo>
                    <a:pt x="3403" y="1"/>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22"/>
            <p:cNvSpPr/>
            <p:nvPr/>
          </p:nvSpPr>
          <p:spPr>
            <a:xfrm>
              <a:off x="5949900" y="2663400"/>
              <a:ext cx="17275" cy="32075"/>
            </a:xfrm>
            <a:custGeom>
              <a:rect b="b" l="l" r="r" t="t"/>
              <a:pathLst>
                <a:path extrusionOk="0" h="1283" w="691">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22"/>
            <p:cNvSpPr/>
            <p:nvPr/>
          </p:nvSpPr>
          <p:spPr>
            <a:xfrm>
              <a:off x="5952600" y="2654250"/>
              <a:ext cx="24600" cy="42050"/>
            </a:xfrm>
            <a:custGeom>
              <a:rect b="b" l="l" r="r" t="t"/>
              <a:pathLst>
                <a:path extrusionOk="0" h="1682" w="984">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22"/>
            <p:cNvSpPr/>
            <p:nvPr/>
          </p:nvSpPr>
          <p:spPr>
            <a:xfrm>
              <a:off x="5974650" y="2658200"/>
              <a:ext cx="14225" cy="38925"/>
            </a:xfrm>
            <a:custGeom>
              <a:rect b="b" l="l" r="r" t="t"/>
              <a:pathLst>
                <a:path extrusionOk="0" h="1557" w="569">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22"/>
            <p:cNvSpPr/>
            <p:nvPr/>
          </p:nvSpPr>
          <p:spPr>
            <a:xfrm>
              <a:off x="5983775" y="2669175"/>
              <a:ext cx="35150" cy="49650"/>
            </a:xfrm>
            <a:custGeom>
              <a:rect b="b" l="l" r="r" t="t"/>
              <a:pathLst>
                <a:path extrusionOk="0" h="1986" w="1406">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22"/>
            <p:cNvSpPr/>
            <p:nvPr/>
          </p:nvSpPr>
          <p:spPr>
            <a:xfrm>
              <a:off x="5896275" y="2610475"/>
              <a:ext cx="37550" cy="162350"/>
            </a:xfrm>
            <a:custGeom>
              <a:rect b="b" l="l" r="r" t="t"/>
              <a:pathLst>
                <a:path extrusionOk="0" h="6494" w="1502">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22"/>
            <p:cNvSpPr/>
            <p:nvPr/>
          </p:nvSpPr>
          <p:spPr>
            <a:xfrm>
              <a:off x="5906475" y="2618725"/>
              <a:ext cx="86550" cy="20400"/>
            </a:xfrm>
            <a:custGeom>
              <a:rect b="b" l="l" r="r" t="t"/>
              <a:pathLst>
                <a:path extrusionOk="0" h="816" w="3462">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22"/>
            <p:cNvSpPr/>
            <p:nvPr/>
          </p:nvSpPr>
          <p:spPr>
            <a:xfrm>
              <a:off x="6386275" y="2829350"/>
              <a:ext cx="26225" cy="79925"/>
            </a:xfrm>
            <a:custGeom>
              <a:rect b="b" l="l" r="r" t="t"/>
              <a:pathLst>
                <a:path extrusionOk="0" h="3197" w="1049">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22"/>
            <p:cNvSpPr/>
            <p:nvPr/>
          </p:nvSpPr>
          <p:spPr>
            <a:xfrm>
              <a:off x="6395800" y="2878900"/>
              <a:ext cx="159300" cy="34450"/>
            </a:xfrm>
            <a:custGeom>
              <a:rect b="b" l="l" r="r" t="t"/>
              <a:pathLst>
                <a:path extrusionOk="0" h="1378" w="6372">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22"/>
            <p:cNvSpPr/>
            <p:nvPr/>
          </p:nvSpPr>
          <p:spPr>
            <a:xfrm>
              <a:off x="6464175" y="2847000"/>
              <a:ext cx="18900" cy="11925"/>
            </a:xfrm>
            <a:custGeom>
              <a:rect b="b" l="l" r="r" t="t"/>
              <a:pathLst>
                <a:path extrusionOk="0" h="477" w="756">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22"/>
            <p:cNvSpPr/>
            <p:nvPr/>
          </p:nvSpPr>
          <p:spPr>
            <a:xfrm>
              <a:off x="6460000" y="2838875"/>
              <a:ext cx="21725" cy="9200"/>
            </a:xfrm>
            <a:custGeom>
              <a:rect b="b" l="l" r="r" t="t"/>
              <a:pathLst>
                <a:path extrusionOk="0" h="368" w="869">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22"/>
            <p:cNvSpPr/>
            <p:nvPr/>
          </p:nvSpPr>
          <p:spPr>
            <a:xfrm>
              <a:off x="6459175" y="2831375"/>
              <a:ext cx="22550" cy="4200"/>
            </a:xfrm>
            <a:custGeom>
              <a:rect b="b" l="l" r="r" t="t"/>
              <a:pathLst>
                <a:path extrusionOk="0" h="168" w="902">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22"/>
            <p:cNvSpPr/>
            <p:nvPr/>
          </p:nvSpPr>
          <p:spPr>
            <a:xfrm>
              <a:off x="6450825" y="2810675"/>
              <a:ext cx="36725" cy="20025"/>
            </a:xfrm>
            <a:custGeom>
              <a:rect b="b" l="l" r="r" t="t"/>
              <a:pathLst>
                <a:path extrusionOk="0" h="801" w="1469">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4896" name="Shape 4896"/>
        <p:cNvGrpSpPr/>
        <p:nvPr/>
      </p:nvGrpSpPr>
      <p:grpSpPr>
        <a:xfrm>
          <a:off x="0" y="0"/>
          <a:ext cx="0" cy="0"/>
          <a:chOff x="0" y="0"/>
          <a:chExt cx="0" cy="0"/>
        </a:xfrm>
      </p:grpSpPr>
      <p:sp>
        <p:nvSpPr>
          <p:cNvPr id="4897" name="Google Shape;4897;p23"/>
          <p:cNvSpPr txBox="1"/>
          <p:nvPr>
            <p:ph type="ctrTitle"/>
          </p:nvPr>
        </p:nvSpPr>
        <p:spPr>
          <a:xfrm>
            <a:off x="1257252" y="1255074"/>
            <a:ext cx="3118200" cy="118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300"/>
              <a:buFont typeface="Jua"/>
              <a:buNone/>
              <a:defRPr sz="3300">
                <a:latin typeface="Jua"/>
                <a:ea typeface="Jua"/>
                <a:cs typeface="Jua"/>
                <a:sym typeface="Ju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898" name="Google Shape;4898;p23"/>
          <p:cNvSpPr txBox="1"/>
          <p:nvPr>
            <p:ph idx="1" type="subTitle"/>
          </p:nvPr>
        </p:nvSpPr>
        <p:spPr>
          <a:xfrm>
            <a:off x="1238952" y="2329434"/>
            <a:ext cx="3154800" cy="160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5">
  <p:cSld name="SECTION_TITLE_AND_DESCRIPTION_2">
    <p:bg>
      <p:bgPr>
        <a:solidFill>
          <a:schemeClr val="dk2"/>
        </a:solidFill>
      </p:bgPr>
    </p:bg>
    <p:spTree>
      <p:nvGrpSpPr>
        <p:cNvPr id="4899" name="Shape 4899"/>
        <p:cNvGrpSpPr/>
        <p:nvPr/>
      </p:nvGrpSpPr>
      <p:grpSpPr>
        <a:xfrm>
          <a:off x="0" y="0"/>
          <a:ext cx="0" cy="0"/>
          <a:chOff x="0" y="0"/>
          <a:chExt cx="0" cy="0"/>
        </a:xfrm>
      </p:grpSpPr>
      <p:sp>
        <p:nvSpPr>
          <p:cNvPr id="4900" name="Google Shape;4900;p24"/>
          <p:cNvSpPr txBox="1"/>
          <p:nvPr>
            <p:ph type="ctrTitle"/>
          </p:nvPr>
        </p:nvSpPr>
        <p:spPr>
          <a:xfrm>
            <a:off x="4768548" y="950274"/>
            <a:ext cx="3118200" cy="118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300"/>
              <a:buFont typeface="Jua"/>
              <a:buNone/>
              <a:defRPr sz="3300">
                <a:latin typeface="Jua"/>
                <a:ea typeface="Jua"/>
                <a:cs typeface="Jua"/>
                <a:sym typeface="Ju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901" name="Google Shape;4901;p24"/>
          <p:cNvSpPr txBox="1"/>
          <p:nvPr>
            <p:ph idx="1" type="subTitle"/>
          </p:nvPr>
        </p:nvSpPr>
        <p:spPr>
          <a:xfrm>
            <a:off x="4750248" y="2024634"/>
            <a:ext cx="3154800" cy="160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4">
  <p:cSld name="SECTION_TITLE_AND_DESCRIPTION_1">
    <p:bg>
      <p:bgPr>
        <a:noFill/>
      </p:bgPr>
    </p:bg>
    <p:spTree>
      <p:nvGrpSpPr>
        <p:cNvPr id="4902" name="Shape 4902"/>
        <p:cNvGrpSpPr/>
        <p:nvPr/>
      </p:nvGrpSpPr>
      <p:grpSpPr>
        <a:xfrm>
          <a:off x="0" y="0"/>
          <a:ext cx="0" cy="0"/>
          <a:chOff x="0" y="0"/>
          <a:chExt cx="0" cy="0"/>
        </a:xfrm>
      </p:grpSpPr>
      <p:sp>
        <p:nvSpPr>
          <p:cNvPr id="4903" name="Google Shape;4903;p25"/>
          <p:cNvSpPr txBox="1"/>
          <p:nvPr>
            <p:ph type="ctrTitle"/>
          </p:nvPr>
        </p:nvSpPr>
        <p:spPr>
          <a:xfrm>
            <a:off x="1257252" y="950274"/>
            <a:ext cx="3118200" cy="118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300"/>
              <a:buFont typeface="Jua"/>
              <a:buNone/>
              <a:defRPr sz="3300">
                <a:latin typeface="Jua"/>
                <a:ea typeface="Jua"/>
                <a:cs typeface="Jua"/>
                <a:sym typeface="Ju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904" name="Google Shape;4904;p25"/>
          <p:cNvSpPr txBox="1"/>
          <p:nvPr>
            <p:ph idx="1" type="subTitle"/>
          </p:nvPr>
        </p:nvSpPr>
        <p:spPr>
          <a:xfrm>
            <a:off x="1238952" y="2024634"/>
            <a:ext cx="3154800" cy="160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4905" name="Shape 4905"/>
        <p:cNvGrpSpPr/>
        <p:nvPr/>
      </p:nvGrpSpPr>
      <p:grpSpPr>
        <a:xfrm>
          <a:off x="0" y="0"/>
          <a:ext cx="0" cy="0"/>
          <a:chOff x="0" y="0"/>
          <a:chExt cx="0" cy="0"/>
        </a:xfrm>
      </p:grpSpPr>
      <p:sp>
        <p:nvSpPr>
          <p:cNvPr id="4906" name="Google Shape;4906;p26"/>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3">
  <p:cSld name="CAPTION_ONLY_1">
    <p:bg>
      <p:bgPr>
        <a:solidFill>
          <a:schemeClr val="dk2"/>
        </a:solidFill>
      </p:bgPr>
    </p:bg>
    <p:spTree>
      <p:nvGrpSpPr>
        <p:cNvPr id="4907" name="Shape 4907"/>
        <p:cNvGrpSpPr/>
        <p:nvPr/>
      </p:nvGrpSpPr>
      <p:grpSpPr>
        <a:xfrm>
          <a:off x="0" y="0"/>
          <a:ext cx="0" cy="0"/>
          <a:chOff x="0" y="0"/>
          <a:chExt cx="0" cy="0"/>
        </a:xfrm>
      </p:grpSpPr>
      <p:sp>
        <p:nvSpPr>
          <p:cNvPr id="4908" name="Google Shape;4908;p27"/>
          <p:cNvSpPr txBox="1"/>
          <p:nvPr>
            <p:ph idx="1" type="subTitle"/>
          </p:nvPr>
        </p:nvSpPr>
        <p:spPr>
          <a:xfrm>
            <a:off x="4949511" y="2587073"/>
            <a:ext cx="2889600" cy="142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4909" name="Google Shape;4909;p27"/>
          <p:cNvSpPr txBox="1"/>
          <p:nvPr>
            <p:ph type="title"/>
          </p:nvPr>
        </p:nvSpPr>
        <p:spPr>
          <a:xfrm>
            <a:off x="4771311" y="1860107"/>
            <a:ext cx="3246000" cy="795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2"/>
        </a:solidFill>
      </p:bgPr>
    </p:bg>
    <p:spTree>
      <p:nvGrpSpPr>
        <p:cNvPr id="4910" name="Shape 4910"/>
        <p:cNvGrpSpPr/>
        <p:nvPr/>
      </p:nvGrpSpPr>
      <p:grpSpPr>
        <a:xfrm>
          <a:off x="0" y="0"/>
          <a:ext cx="0" cy="0"/>
          <a:chOff x="0" y="0"/>
          <a:chExt cx="0" cy="0"/>
        </a:xfrm>
      </p:grpSpPr>
      <p:grpSp>
        <p:nvGrpSpPr>
          <p:cNvPr id="4911" name="Google Shape;4911;p28"/>
          <p:cNvGrpSpPr/>
          <p:nvPr/>
        </p:nvGrpSpPr>
        <p:grpSpPr>
          <a:xfrm rot="362304">
            <a:off x="8363301" y="118919"/>
            <a:ext cx="701409" cy="1468746"/>
            <a:chOff x="8694925" y="207725"/>
            <a:chExt cx="701375" cy="1468675"/>
          </a:xfrm>
        </p:grpSpPr>
        <p:sp>
          <p:nvSpPr>
            <p:cNvPr id="4912" name="Google Shape;4912;p28"/>
            <p:cNvSpPr/>
            <p:nvPr/>
          </p:nvSpPr>
          <p:spPr>
            <a:xfrm>
              <a:off x="9081050" y="757200"/>
              <a:ext cx="142625" cy="92150"/>
            </a:xfrm>
            <a:custGeom>
              <a:rect b="b" l="l" r="r" t="t"/>
              <a:pathLst>
                <a:path extrusionOk="0" h="3686" w="5705">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28"/>
            <p:cNvSpPr/>
            <p:nvPr/>
          </p:nvSpPr>
          <p:spPr>
            <a:xfrm>
              <a:off x="8870050" y="865800"/>
              <a:ext cx="297750" cy="728875"/>
            </a:xfrm>
            <a:custGeom>
              <a:rect b="b" l="l" r="r" t="t"/>
              <a:pathLst>
                <a:path extrusionOk="0" h="29155" w="1191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28"/>
            <p:cNvSpPr/>
            <p:nvPr/>
          </p:nvSpPr>
          <p:spPr>
            <a:xfrm>
              <a:off x="8786675" y="1566300"/>
              <a:ext cx="150950" cy="93425"/>
            </a:xfrm>
            <a:custGeom>
              <a:rect b="b" l="l" r="r" t="t"/>
              <a:pathLst>
                <a:path extrusionOk="0" h="3737" w="6038">
                  <a:moveTo>
                    <a:pt x="2869" y="1"/>
                  </a:moveTo>
                  <a:lnTo>
                    <a:pt x="2702" y="1835"/>
                  </a:lnTo>
                  <a:lnTo>
                    <a:pt x="0" y="3236"/>
                  </a:lnTo>
                  <a:lnTo>
                    <a:pt x="5604" y="3737"/>
                  </a:lnTo>
                  <a:lnTo>
                    <a:pt x="6038" y="468"/>
                  </a:lnTo>
                  <a:lnTo>
                    <a:pt x="2869"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28"/>
            <p:cNvSpPr/>
            <p:nvPr/>
          </p:nvSpPr>
          <p:spPr>
            <a:xfrm>
              <a:off x="8980975" y="1582150"/>
              <a:ext cx="139300" cy="94250"/>
            </a:xfrm>
            <a:custGeom>
              <a:rect b="b" l="l" r="r" t="t"/>
              <a:pathLst>
                <a:path extrusionOk="0" h="3770" w="5572">
                  <a:moveTo>
                    <a:pt x="101" y="0"/>
                  </a:moveTo>
                  <a:lnTo>
                    <a:pt x="0" y="3336"/>
                  </a:lnTo>
                  <a:lnTo>
                    <a:pt x="5571" y="3770"/>
                  </a:lnTo>
                  <a:lnTo>
                    <a:pt x="3503" y="2069"/>
                  </a:lnTo>
                  <a:lnTo>
                    <a:pt x="3570" y="67"/>
                  </a:lnTo>
                  <a:lnTo>
                    <a:pt x="101"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28"/>
            <p:cNvSpPr/>
            <p:nvPr/>
          </p:nvSpPr>
          <p:spPr>
            <a:xfrm>
              <a:off x="8956800" y="216075"/>
              <a:ext cx="245200" cy="168350"/>
            </a:xfrm>
            <a:custGeom>
              <a:rect b="b" l="l" r="r" t="t"/>
              <a:pathLst>
                <a:path extrusionOk="0" h="6734" w="9808">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28"/>
            <p:cNvSpPr/>
            <p:nvPr/>
          </p:nvSpPr>
          <p:spPr>
            <a:xfrm>
              <a:off x="8898425" y="461225"/>
              <a:ext cx="300225" cy="425450"/>
            </a:xfrm>
            <a:custGeom>
              <a:rect b="b" l="l" r="r" t="t"/>
              <a:pathLst>
                <a:path extrusionOk="0" h="17018" w="12009">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28"/>
            <p:cNvSpPr/>
            <p:nvPr/>
          </p:nvSpPr>
          <p:spPr>
            <a:xfrm>
              <a:off x="9006825" y="237850"/>
              <a:ext cx="146800" cy="175200"/>
            </a:xfrm>
            <a:custGeom>
              <a:rect b="b" l="l" r="r" t="t"/>
              <a:pathLst>
                <a:path extrusionOk="0" h="7008" w="5872">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28"/>
            <p:cNvSpPr/>
            <p:nvPr/>
          </p:nvSpPr>
          <p:spPr>
            <a:xfrm>
              <a:off x="9031000" y="399625"/>
              <a:ext cx="81750" cy="117725"/>
            </a:xfrm>
            <a:custGeom>
              <a:rect b="b" l="l" r="r" t="t"/>
              <a:pathLst>
                <a:path extrusionOk="0" h="4709" w="327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28"/>
            <p:cNvSpPr/>
            <p:nvPr/>
          </p:nvSpPr>
          <p:spPr>
            <a:xfrm>
              <a:off x="8983850" y="318525"/>
              <a:ext cx="39675" cy="51650"/>
            </a:xfrm>
            <a:custGeom>
              <a:rect b="b" l="l" r="r" t="t"/>
              <a:pathLst>
                <a:path extrusionOk="0" h="2066" w="1587">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28"/>
            <p:cNvSpPr/>
            <p:nvPr/>
          </p:nvSpPr>
          <p:spPr>
            <a:xfrm>
              <a:off x="9042800" y="307900"/>
              <a:ext cx="7425" cy="6400"/>
            </a:xfrm>
            <a:custGeom>
              <a:rect b="b" l="l" r="r" t="t"/>
              <a:pathLst>
                <a:path extrusionOk="0" h="256" w="297">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28"/>
            <p:cNvSpPr/>
            <p:nvPr/>
          </p:nvSpPr>
          <p:spPr>
            <a:xfrm>
              <a:off x="9112575" y="305775"/>
              <a:ext cx="7700" cy="5550"/>
            </a:xfrm>
            <a:custGeom>
              <a:rect b="b" l="l" r="r" t="t"/>
              <a:pathLst>
                <a:path extrusionOk="0" h="222" w="308">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28"/>
            <p:cNvSpPr/>
            <p:nvPr/>
          </p:nvSpPr>
          <p:spPr>
            <a:xfrm>
              <a:off x="9043600" y="409750"/>
              <a:ext cx="64750" cy="7775"/>
            </a:xfrm>
            <a:custGeom>
              <a:rect b="b" l="l" r="r" t="t"/>
              <a:pathLst>
                <a:path extrusionOk="0" h="311" w="259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28"/>
            <p:cNvSpPr/>
            <p:nvPr/>
          </p:nvSpPr>
          <p:spPr>
            <a:xfrm>
              <a:off x="9046025" y="233250"/>
              <a:ext cx="100100" cy="58000"/>
            </a:xfrm>
            <a:custGeom>
              <a:rect b="b" l="l" r="r" t="t"/>
              <a:pathLst>
                <a:path extrusionOk="0" h="2320" w="4004">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28"/>
            <p:cNvSpPr/>
            <p:nvPr/>
          </p:nvSpPr>
          <p:spPr>
            <a:xfrm>
              <a:off x="9079375" y="302075"/>
              <a:ext cx="23375" cy="44775"/>
            </a:xfrm>
            <a:custGeom>
              <a:rect b="b" l="l" r="r" t="t"/>
              <a:pathLst>
                <a:path extrusionOk="0" h="1791" w="935">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28"/>
            <p:cNvSpPr/>
            <p:nvPr/>
          </p:nvSpPr>
          <p:spPr>
            <a:xfrm>
              <a:off x="9036125" y="1631350"/>
              <a:ext cx="37450" cy="5850"/>
            </a:xfrm>
            <a:custGeom>
              <a:rect b="b" l="l" r="r" t="t"/>
              <a:pathLst>
                <a:path extrusionOk="0" h="234" w="1498">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28"/>
            <p:cNvSpPr/>
            <p:nvPr/>
          </p:nvSpPr>
          <p:spPr>
            <a:xfrm>
              <a:off x="9040175" y="1620150"/>
              <a:ext cx="30900" cy="2800"/>
            </a:xfrm>
            <a:custGeom>
              <a:rect b="b" l="l" r="r" t="t"/>
              <a:pathLst>
                <a:path extrusionOk="0" h="112" w="1236">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28"/>
            <p:cNvSpPr/>
            <p:nvPr/>
          </p:nvSpPr>
          <p:spPr>
            <a:xfrm>
              <a:off x="9047700" y="1599325"/>
              <a:ext cx="41000" cy="23325"/>
            </a:xfrm>
            <a:custGeom>
              <a:rect b="b" l="l" r="r" t="t"/>
              <a:pathLst>
                <a:path extrusionOk="0" h="933" w="164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28"/>
            <p:cNvSpPr/>
            <p:nvPr/>
          </p:nvSpPr>
          <p:spPr>
            <a:xfrm>
              <a:off x="8851725" y="1612175"/>
              <a:ext cx="23375" cy="5850"/>
            </a:xfrm>
            <a:custGeom>
              <a:rect b="b" l="l" r="r" t="t"/>
              <a:pathLst>
                <a:path extrusionOk="0" h="234" w="935">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28"/>
            <p:cNvSpPr/>
            <p:nvPr/>
          </p:nvSpPr>
          <p:spPr>
            <a:xfrm>
              <a:off x="8849225" y="1605500"/>
              <a:ext cx="25875" cy="4200"/>
            </a:xfrm>
            <a:custGeom>
              <a:rect b="b" l="l" r="r" t="t"/>
              <a:pathLst>
                <a:path extrusionOk="0" h="168" w="1035">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28"/>
            <p:cNvSpPr/>
            <p:nvPr/>
          </p:nvSpPr>
          <p:spPr>
            <a:xfrm>
              <a:off x="8861725" y="1596325"/>
              <a:ext cx="11700" cy="2700"/>
            </a:xfrm>
            <a:custGeom>
              <a:rect b="b" l="l" r="r" t="t"/>
              <a:pathLst>
                <a:path extrusionOk="0" h="108" w="468">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28"/>
            <p:cNvSpPr/>
            <p:nvPr/>
          </p:nvSpPr>
          <p:spPr>
            <a:xfrm>
              <a:off x="8835200" y="1577025"/>
              <a:ext cx="46350" cy="22975"/>
            </a:xfrm>
            <a:custGeom>
              <a:rect b="b" l="l" r="r" t="t"/>
              <a:pathLst>
                <a:path extrusionOk="0" h="919" w="1854">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28"/>
            <p:cNvSpPr/>
            <p:nvPr/>
          </p:nvSpPr>
          <p:spPr>
            <a:xfrm>
              <a:off x="9103575" y="469675"/>
              <a:ext cx="292725" cy="336950"/>
            </a:xfrm>
            <a:custGeom>
              <a:rect b="b" l="l" r="r" t="t"/>
              <a:pathLst>
                <a:path extrusionOk="0" h="13478" w="11709">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28"/>
            <p:cNvSpPr/>
            <p:nvPr/>
          </p:nvSpPr>
          <p:spPr>
            <a:xfrm>
              <a:off x="8847550" y="822425"/>
              <a:ext cx="322750" cy="712225"/>
            </a:xfrm>
            <a:custGeom>
              <a:rect b="b" l="l" r="r" t="t"/>
              <a:pathLst>
                <a:path extrusionOk="0" h="28489" w="1291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28"/>
            <p:cNvSpPr/>
            <p:nvPr/>
          </p:nvSpPr>
          <p:spPr>
            <a:xfrm>
              <a:off x="8941775" y="616450"/>
              <a:ext cx="206000" cy="237700"/>
            </a:xfrm>
            <a:custGeom>
              <a:rect b="b" l="l" r="r" t="t"/>
              <a:pathLst>
                <a:path extrusionOk="0" h="9508" w="824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28"/>
            <p:cNvSpPr/>
            <p:nvPr/>
          </p:nvSpPr>
          <p:spPr>
            <a:xfrm>
              <a:off x="8873400" y="742625"/>
              <a:ext cx="134275" cy="108450"/>
            </a:xfrm>
            <a:custGeom>
              <a:rect b="b" l="l" r="r" t="t"/>
              <a:pathLst>
                <a:path extrusionOk="0" h="4338" w="5371">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28"/>
            <p:cNvSpPr/>
            <p:nvPr/>
          </p:nvSpPr>
          <p:spPr>
            <a:xfrm>
              <a:off x="8694925" y="469675"/>
              <a:ext cx="321100" cy="314425"/>
            </a:xfrm>
            <a:custGeom>
              <a:rect b="b" l="l" r="r" t="t"/>
              <a:pathLst>
                <a:path extrusionOk="0" h="12577" w="12844">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28"/>
            <p:cNvSpPr/>
            <p:nvPr/>
          </p:nvSpPr>
          <p:spPr>
            <a:xfrm>
              <a:off x="9122750" y="483850"/>
              <a:ext cx="38375" cy="172650"/>
            </a:xfrm>
            <a:custGeom>
              <a:rect b="b" l="l" r="r" t="t"/>
              <a:pathLst>
                <a:path extrusionOk="0" h="6906" w="1535">
                  <a:moveTo>
                    <a:pt x="734" y="1"/>
                  </a:moveTo>
                  <a:lnTo>
                    <a:pt x="0" y="6839"/>
                  </a:lnTo>
                  <a:lnTo>
                    <a:pt x="601" y="6906"/>
                  </a:lnTo>
                  <a:lnTo>
                    <a:pt x="1535" y="435"/>
                  </a:lnTo>
                  <a:lnTo>
                    <a:pt x="734"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28"/>
            <p:cNvSpPr/>
            <p:nvPr/>
          </p:nvSpPr>
          <p:spPr>
            <a:xfrm>
              <a:off x="8991825" y="470525"/>
              <a:ext cx="23375" cy="162625"/>
            </a:xfrm>
            <a:custGeom>
              <a:rect b="b" l="l" r="r" t="t"/>
              <a:pathLst>
                <a:path extrusionOk="0" h="6505" w="935">
                  <a:moveTo>
                    <a:pt x="934" y="0"/>
                  </a:moveTo>
                  <a:lnTo>
                    <a:pt x="0" y="300"/>
                  </a:lnTo>
                  <a:lnTo>
                    <a:pt x="134" y="6438"/>
                  </a:lnTo>
                  <a:lnTo>
                    <a:pt x="767" y="6505"/>
                  </a:lnTo>
                  <a:lnTo>
                    <a:pt x="934"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28"/>
            <p:cNvSpPr/>
            <p:nvPr/>
          </p:nvSpPr>
          <p:spPr>
            <a:xfrm>
              <a:off x="9126925" y="642150"/>
              <a:ext cx="12525" cy="10200"/>
            </a:xfrm>
            <a:custGeom>
              <a:rect b="b" l="l" r="r" t="t"/>
              <a:pathLst>
                <a:path extrusionOk="0" h="408" w="501">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28"/>
            <p:cNvSpPr/>
            <p:nvPr/>
          </p:nvSpPr>
          <p:spPr>
            <a:xfrm>
              <a:off x="8996500" y="621400"/>
              <a:ext cx="13375" cy="8725"/>
            </a:xfrm>
            <a:custGeom>
              <a:rect b="b" l="l" r="r" t="t"/>
              <a:pathLst>
                <a:path extrusionOk="0" h="349" w="535">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28"/>
            <p:cNvSpPr/>
            <p:nvPr/>
          </p:nvSpPr>
          <p:spPr>
            <a:xfrm>
              <a:off x="9014325" y="676175"/>
              <a:ext cx="87600" cy="87875"/>
            </a:xfrm>
            <a:custGeom>
              <a:rect b="b" l="l" r="r" t="t"/>
              <a:pathLst>
                <a:path extrusionOk="0" h="3515" w="3504">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28"/>
            <p:cNvSpPr/>
            <p:nvPr/>
          </p:nvSpPr>
          <p:spPr>
            <a:xfrm>
              <a:off x="9020175" y="695675"/>
              <a:ext cx="77575" cy="12550"/>
            </a:xfrm>
            <a:custGeom>
              <a:rect b="b" l="l" r="r" t="t"/>
              <a:pathLst>
                <a:path extrusionOk="0" h="502" w="3103">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28"/>
            <p:cNvSpPr/>
            <p:nvPr/>
          </p:nvSpPr>
          <p:spPr>
            <a:xfrm>
              <a:off x="9132750" y="850875"/>
              <a:ext cx="31425" cy="53525"/>
            </a:xfrm>
            <a:custGeom>
              <a:rect b="b" l="l" r="r" t="t"/>
              <a:pathLst>
                <a:path extrusionOk="0" h="2141" w="1257">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28"/>
            <p:cNvSpPr/>
            <p:nvPr/>
          </p:nvSpPr>
          <p:spPr>
            <a:xfrm>
              <a:off x="9030175" y="855575"/>
              <a:ext cx="32550" cy="75050"/>
            </a:xfrm>
            <a:custGeom>
              <a:rect b="b" l="l" r="r" t="t"/>
              <a:pathLst>
                <a:path extrusionOk="0" h="3002" w="1302">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28"/>
            <p:cNvSpPr/>
            <p:nvPr/>
          </p:nvSpPr>
          <p:spPr>
            <a:xfrm>
              <a:off x="8904250" y="849925"/>
              <a:ext cx="42800" cy="41750"/>
            </a:xfrm>
            <a:custGeom>
              <a:rect b="b" l="l" r="r" t="t"/>
              <a:pathLst>
                <a:path extrusionOk="0" h="1670" w="1712">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28"/>
            <p:cNvSpPr/>
            <p:nvPr/>
          </p:nvSpPr>
          <p:spPr>
            <a:xfrm>
              <a:off x="8843375" y="1517925"/>
              <a:ext cx="98425" cy="8375"/>
            </a:xfrm>
            <a:custGeom>
              <a:rect b="b" l="l" r="r" t="t"/>
              <a:pathLst>
                <a:path extrusionOk="0" h="335" w="3937">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28"/>
            <p:cNvSpPr/>
            <p:nvPr/>
          </p:nvSpPr>
          <p:spPr>
            <a:xfrm>
              <a:off x="8853475" y="1489700"/>
              <a:ext cx="92500" cy="14075"/>
            </a:xfrm>
            <a:custGeom>
              <a:rect b="b" l="l" r="r" t="t"/>
              <a:pathLst>
                <a:path extrusionOk="0" h="563" w="370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28"/>
            <p:cNvSpPr/>
            <p:nvPr/>
          </p:nvSpPr>
          <p:spPr>
            <a:xfrm>
              <a:off x="8978475" y="1525450"/>
              <a:ext cx="112600" cy="7800"/>
            </a:xfrm>
            <a:custGeom>
              <a:rect b="b" l="l" r="r" t="t"/>
              <a:pathLst>
                <a:path extrusionOk="0" h="312" w="4504">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28"/>
            <p:cNvSpPr/>
            <p:nvPr/>
          </p:nvSpPr>
          <p:spPr>
            <a:xfrm>
              <a:off x="8983475" y="1493750"/>
              <a:ext cx="120950" cy="6700"/>
            </a:xfrm>
            <a:custGeom>
              <a:rect b="b" l="l" r="r" t="t"/>
              <a:pathLst>
                <a:path extrusionOk="0" h="268" w="4838">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28"/>
            <p:cNvSpPr/>
            <p:nvPr/>
          </p:nvSpPr>
          <p:spPr>
            <a:xfrm>
              <a:off x="9066875" y="1198550"/>
              <a:ext cx="48375" cy="10850"/>
            </a:xfrm>
            <a:custGeom>
              <a:rect b="b" l="l" r="r" t="t"/>
              <a:pathLst>
                <a:path extrusionOk="0" h="434" w="1935">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28"/>
            <p:cNvSpPr/>
            <p:nvPr/>
          </p:nvSpPr>
          <p:spPr>
            <a:xfrm>
              <a:off x="8906175" y="1183175"/>
              <a:ext cx="36975" cy="30625"/>
            </a:xfrm>
            <a:custGeom>
              <a:rect b="b" l="l" r="r" t="t"/>
              <a:pathLst>
                <a:path extrusionOk="0" h="1225" w="1479">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28"/>
            <p:cNvSpPr/>
            <p:nvPr/>
          </p:nvSpPr>
          <p:spPr>
            <a:xfrm>
              <a:off x="8981800" y="207725"/>
              <a:ext cx="45075" cy="46825"/>
            </a:xfrm>
            <a:custGeom>
              <a:rect b="b" l="l" r="r" t="t"/>
              <a:pathLst>
                <a:path extrusionOk="0" h="1873" w="1803">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28"/>
            <p:cNvSpPr/>
            <p:nvPr/>
          </p:nvSpPr>
          <p:spPr>
            <a:xfrm>
              <a:off x="8990150" y="229050"/>
              <a:ext cx="42225" cy="27175"/>
            </a:xfrm>
            <a:custGeom>
              <a:rect b="b" l="l" r="r" t="t"/>
              <a:pathLst>
                <a:path extrusionOk="0" h="1087" w="1689">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28"/>
            <p:cNvSpPr/>
            <p:nvPr/>
          </p:nvSpPr>
          <p:spPr>
            <a:xfrm>
              <a:off x="9085475" y="336675"/>
              <a:ext cx="31325" cy="25750"/>
            </a:xfrm>
            <a:custGeom>
              <a:rect b="b" l="l" r="r" t="t"/>
              <a:pathLst>
                <a:path extrusionOk="0" h="1030" w="1253">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6" name="Google Shape;4956;p28"/>
          <p:cNvGrpSpPr/>
          <p:nvPr/>
        </p:nvGrpSpPr>
        <p:grpSpPr>
          <a:xfrm>
            <a:off x="6540250" y="-365125"/>
            <a:ext cx="982400" cy="1809250"/>
            <a:chOff x="6601775" y="1650925"/>
            <a:chExt cx="982400" cy="1809250"/>
          </a:xfrm>
        </p:grpSpPr>
        <p:sp>
          <p:nvSpPr>
            <p:cNvPr id="4957" name="Google Shape;4957;p28"/>
            <p:cNvSpPr/>
            <p:nvPr/>
          </p:nvSpPr>
          <p:spPr>
            <a:xfrm>
              <a:off x="6601775" y="3199975"/>
              <a:ext cx="203500" cy="143450"/>
            </a:xfrm>
            <a:custGeom>
              <a:rect b="b" l="l" r="r" t="t"/>
              <a:pathLst>
                <a:path extrusionOk="0" h="5738" w="814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28"/>
            <p:cNvSpPr/>
            <p:nvPr/>
          </p:nvSpPr>
          <p:spPr>
            <a:xfrm>
              <a:off x="7055425" y="3295875"/>
              <a:ext cx="153475" cy="164300"/>
            </a:xfrm>
            <a:custGeom>
              <a:rect b="b" l="l" r="r" t="t"/>
              <a:pathLst>
                <a:path extrusionOk="0" h="6572" w="6139">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28"/>
            <p:cNvSpPr/>
            <p:nvPr/>
          </p:nvSpPr>
          <p:spPr>
            <a:xfrm>
              <a:off x="6697675" y="2610375"/>
              <a:ext cx="606300" cy="762250"/>
            </a:xfrm>
            <a:custGeom>
              <a:rect b="b" l="l" r="r" t="t"/>
              <a:pathLst>
                <a:path extrusionOk="0" h="30490" w="24252">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28"/>
            <p:cNvSpPr/>
            <p:nvPr/>
          </p:nvSpPr>
          <p:spPr>
            <a:xfrm>
              <a:off x="7021250" y="2271575"/>
              <a:ext cx="407800" cy="476425"/>
            </a:xfrm>
            <a:custGeom>
              <a:rect b="b" l="l" r="r" t="t"/>
              <a:pathLst>
                <a:path extrusionOk="0" h="19057" w="16312">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28"/>
            <p:cNvSpPr/>
            <p:nvPr/>
          </p:nvSpPr>
          <p:spPr>
            <a:xfrm>
              <a:off x="7155500" y="1650925"/>
              <a:ext cx="131800" cy="191425"/>
            </a:xfrm>
            <a:custGeom>
              <a:rect b="b" l="l" r="r" t="t"/>
              <a:pathLst>
                <a:path extrusionOk="0" h="7657" w="5272">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28"/>
            <p:cNvSpPr/>
            <p:nvPr/>
          </p:nvSpPr>
          <p:spPr>
            <a:xfrm>
              <a:off x="7092125" y="1799800"/>
              <a:ext cx="193500" cy="557925"/>
            </a:xfrm>
            <a:custGeom>
              <a:rect b="b" l="l" r="r" t="t"/>
              <a:pathLst>
                <a:path extrusionOk="0" h="22317" w="774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28"/>
            <p:cNvSpPr/>
            <p:nvPr/>
          </p:nvSpPr>
          <p:spPr>
            <a:xfrm>
              <a:off x="7278100" y="2354375"/>
              <a:ext cx="306075" cy="382925"/>
            </a:xfrm>
            <a:custGeom>
              <a:rect b="b" l="l" r="r" t="t"/>
              <a:pathLst>
                <a:path extrusionOk="0" h="15317" w="12243">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28"/>
            <p:cNvSpPr/>
            <p:nvPr/>
          </p:nvSpPr>
          <p:spPr>
            <a:xfrm>
              <a:off x="7315125" y="2451100"/>
              <a:ext cx="87250" cy="252550"/>
            </a:xfrm>
            <a:custGeom>
              <a:rect b="b" l="l" r="r" t="t"/>
              <a:pathLst>
                <a:path extrusionOk="0" h="10102" w="349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28"/>
            <p:cNvSpPr/>
            <p:nvPr/>
          </p:nvSpPr>
          <p:spPr>
            <a:xfrm>
              <a:off x="7163025" y="1820475"/>
              <a:ext cx="83950" cy="25600"/>
            </a:xfrm>
            <a:custGeom>
              <a:rect b="b" l="l" r="r" t="t"/>
              <a:pathLst>
                <a:path extrusionOk="0" h="1024" w="3358">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28"/>
            <p:cNvSpPr/>
            <p:nvPr/>
          </p:nvSpPr>
          <p:spPr>
            <a:xfrm>
              <a:off x="7177175" y="1815650"/>
              <a:ext cx="5050" cy="2525"/>
            </a:xfrm>
            <a:custGeom>
              <a:rect b="b" l="l" r="r" t="t"/>
              <a:pathLst>
                <a:path extrusionOk="0" h="101" w="202">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28"/>
            <p:cNvSpPr/>
            <p:nvPr/>
          </p:nvSpPr>
          <p:spPr>
            <a:xfrm>
              <a:off x="6763875" y="2789675"/>
              <a:ext cx="315775" cy="503800"/>
            </a:xfrm>
            <a:custGeom>
              <a:rect b="b" l="l" r="r" t="t"/>
              <a:pathLst>
                <a:path extrusionOk="0" h="20152" w="12631">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28"/>
            <p:cNvSpPr/>
            <p:nvPr/>
          </p:nvSpPr>
          <p:spPr>
            <a:xfrm>
              <a:off x="7410050" y="2624000"/>
              <a:ext cx="42350" cy="43950"/>
            </a:xfrm>
            <a:custGeom>
              <a:rect b="b" l="l" r="r" t="t"/>
              <a:pathLst>
                <a:path extrusionOk="0" h="1758" w="1694">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28"/>
            <p:cNvSpPr/>
            <p:nvPr/>
          </p:nvSpPr>
          <p:spPr>
            <a:xfrm>
              <a:off x="7415700" y="2628025"/>
              <a:ext cx="16700" cy="32425"/>
            </a:xfrm>
            <a:custGeom>
              <a:rect b="b" l="l" r="r" t="t"/>
              <a:pathLst>
                <a:path extrusionOk="0" h="1297" w="668">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28"/>
            <p:cNvSpPr/>
            <p:nvPr/>
          </p:nvSpPr>
          <p:spPr>
            <a:xfrm>
              <a:off x="7266425" y="2043150"/>
              <a:ext cx="170150" cy="229175"/>
            </a:xfrm>
            <a:custGeom>
              <a:rect b="b" l="l" r="r" t="t"/>
              <a:pathLst>
                <a:path extrusionOk="0" h="9167" w="6806">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28"/>
            <p:cNvSpPr/>
            <p:nvPr/>
          </p:nvSpPr>
          <p:spPr>
            <a:xfrm>
              <a:off x="7407350" y="2139525"/>
              <a:ext cx="5250" cy="4325"/>
            </a:xfrm>
            <a:custGeom>
              <a:rect b="b" l="l" r="r" t="t"/>
              <a:pathLst>
                <a:path extrusionOk="0" h="173" w="21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28"/>
            <p:cNvSpPr/>
            <p:nvPr/>
          </p:nvSpPr>
          <p:spPr>
            <a:xfrm>
              <a:off x="7332625" y="2132600"/>
              <a:ext cx="7050" cy="5175"/>
            </a:xfrm>
            <a:custGeom>
              <a:rect b="b" l="l" r="r" t="t"/>
              <a:pathLst>
                <a:path extrusionOk="0" h="207" w="282">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28"/>
            <p:cNvSpPr/>
            <p:nvPr/>
          </p:nvSpPr>
          <p:spPr>
            <a:xfrm>
              <a:off x="7285600" y="2239275"/>
              <a:ext cx="100925" cy="136800"/>
            </a:xfrm>
            <a:custGeom>
              <a:rect b="b" l="l" r="r" t="t"/>
              <a:pathLst>
                <a:path extrusionOk="0" h="5472" w="4037">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28"/>
            <p:cNvSpPr/>
            <p:nvPr/>
          </p:nvSpPr>
          <p:spPr>
            <a:xfrm>
              <a:off x="7363975" y="2128575"/>
              <a:ext cx="28400" cy="57600"/>
            </a:xfrm>
            <a:custGeom>
              <a:rect b="b" l="l" r="r" t="t"/>
              <a:pathLst>
                <a:path extrusionOk="0" h="2304" w="1136">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28"/>
            <p:cNvSpPr/>
            <p:nvPr/>
          </p:nvSpPr>
          <p:spPr>
            <a:xfrm>
              <a:off x="7244400" y="2124650"/>
              <a:ext cx="47900" cy="58425"/>
            </a:xfrm>
            <a:custGeom>
              <a:rect b="b" l="l" r="r" t="t"/>
              <a:pathLst>
                <a:path extrusionOk="0" h="2337" w="1916">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28"/>
            <p:cNvSpPr/>
            <p:nvPr/>
          </p:nvSpPr>
          <p:spPr>
            <a:xfrm>
              <a:off x="7344350" y="2185175"/>
              <a:ext cx="40300" cy="21425"/>
            </a:xfrm>
            <a:custGeom>
              <a:rect b="b" l="l" r="r" t="t"/>
              <a:pathLst>
                <a:path extrusionOk="0" h="857" w="1612">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28"/>
            <p:cNvSpPr/>
            <p:nvPr/>
          </p:nvSpPr>
          <p:spPr>
            <a:xfrm>
              <a:off x="7335025" y="2181750"/>
              <a:ext cx="21300" cy="11175"/>
            </a:xfrm>
            <a:custGeom>
              <a:rect b="b" l="l" r="r" t="t"/>
              <a:pathLst>
                <a:path extrusionOk="0" h="447" w="852">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28"/>
            <p:cNvSpPr/>
            <p:nvPr/>
          </p:nvSpPr>
          <p:spPr>
            <a:xfrm>
              <a:off x="7281425" y="2033825"/>
              <a:ext cx="160975" cy="109575"/>
            </a:xfrm>
            <a:custGeom>
              <a:rect b="b" l="l" r="r" t="t"/>
              <a:pathLst>
                <a:path extrusionOk="0" h="4383" w="6439">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28"/>
            <p:cNvSpPr/>
            <p:nvPr/>
          </p:nvSpPr>
          <p:spPr>
            <a:xfrm>
              <a:off x="7298950" y="2249300"/>
              <a:ext cx="83400" cy="23850"/>
            </a:xfrm>
            <a:custGeom>
              <a:rect b="b" l="l" r="r" t="t"/>
              <a:pathLst>
                <a:path extrusionOk="0" h="954" w="3336">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28"/>
            <p:cNvSpPr/>
            <p:nvPr/>
          </p:nvSpPr>
          <p:spPr>
            <a:xfrm>
              <a:off x="7348975" y="2216900"/>
              <a:ext cx="30050" cy="34075"/>
            </a:xfrm>
            <a:custGeom>
              <a:rect b="b" l="l" r="r" t="t"/>
              <a:pathLst>
                <a:path extrusionOk="0" h="1363" w="1202">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1" name="Google Shape;4981;p28"/>
          <p:cNvGrpSpPr/>
          <p:nvPr/>
        </p:nvGrpSpPr>
        <p:grpSpPr>
          <a:xfrm>
            <a:off x="7545763" y="599800"/>
            <a:ext cx="742225" cy="1554100"/>
            <a:chOff x="7561625" y="125650"/>
            <a:chExt cx="742225" cy="1554100"/>
          </a:xfrm>
        </p:grpSpPr>
        <p:sp>
          <p:nvSpPr>
            <p:cNvPr id="4982" name="Google Shape;4982;p28"/>
            <p:cNvSpPr/>
            <p:nvPr/>
          </p:nvSpPr>
          <p:spPr>
            <a:xfrm>
              <a:off x="7741750" y="125650"/>
              <a:ext cx="170125" cy="159750"/>
            </a:xfrm>
            <a:custGeom>
              <a:rect b="b" l="l" r="r" t="t"/>
              <a:pathLst>
                <a:path extrusionOk="0" h="6390" w="6805">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28"/>
            <p:cNvSpPr/>
            <p:nvPr/>
          </p:nvSpPr>
          <p:spPr>
            <a:xfrm>
              <a:off x="8016125" y="1526275"/>
              <a:ext cx="194325" cy="146800"/>
            </a:xfrm>
            <a:custGeom>
              <a:rect b="b" l="l" r="r" t="t"/>
              <a:pathLst>
                <a:path extrusionOk="0" h="5872" w="7773">
                  <a:moveTo>
                    <a:pt x="2936" y="0"/>
                  </a:moveTo>
                  <a:lnTo>
                    <a:pt x="0" y="2302"/>
                  </a:lnTo>
                  <a:lnTo>
                    <a:pt x="1635" y="5871"/>
                  </a:lnTo>
                  <a:lnTo>
                    <a:pt x="7772" y="2469"/>
                  </a:lnTo>
                  <a:lnTo>
                    <a:pt x="3970" y="2302"/>
                  </a:lnTo>
                  <a:lnTo>
                    <a:pt x="2936"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28"/>
            <p:cNvSpPr/>
            <p:nvPr/>
          </p:nvSpPr>
          <p:spPr>
            <a:xfrm>
              <a:off x="7561625" y="1505425"/>
              <a:ext cx="145975" cy="174325"/>
            </a:xfrm>
            <a:custGeom>
              <a:rect b="b" l="l" r="r" t="t"/>
              <a:pathLst>
                <a:path extrusionOk="0" h="6973" w="5839">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28"/>
            <p:cNvSpPr/>
            <p:nvPr/>
          </p:nvSpPr>
          <p:spPr>
            <a:xfrm>
              <a:off x="7604050" y="907500"/>
              <a:ext cx="92700" cy="138450"/>
            </a:xfrm>
            <a:custGeom>
              <a:rect b="b" l="l" r="r" t="t"/>
              <a:pathLst>
                <a:path extrusionOk="0" h="5538" w="3708">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28"/>
            <p:cNvSpPr/>
            <p:nvPr/>
          </p:nvSpPr>
          <p:spPr>
            <a:xfrm>
              <a:off x="8178725" y="540725"/>
              <a:ext cx="125125" cy="87425"/>
            </a:xfrm>
            <a:custGeom>
              <a:rect b="b" l="l" r="r" t="t"/>
              <a:pathLst>
                <a:path extrusionOk="0" h="3497" w="5005">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28"/>
            <p:cNvSpPr/>
            <p:nvPr/>
          </p:nvSpPr>
          <p:spPr>
            <a:xfrm>
              <a:off x="8217925" y="565575"/>
              <a:ext cx="16800" cy="43625"/>
            </a:xfrm>
            <a:custGeom>
              <a:rect b="b" l="l" r="r" t="t"/>
              <a:pathLst>
                <a:path extrusionOk="0" h="1745" w="672">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28"/>
            <p:cNvSpPr/>
            <p:nvPr/>
          </p:nvSpPr>
          <p:spPr>
            <a:xfrm>
              <a:off x="7863500" y="390200"/>
              <a:ext cx="351125" cy="313250"/>
            </a:xfrm>
            <a:custGeom>
              <a:rect b="b" l="l" r="r" t="t"/>
              <a:pathLst>
                <a:path extrusionOk="0" h="12530" w="14045">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28"/>
            <p:cNvSpPr/>
            <p:nvPr/>
          </p:nvSpPr>
          <p:spPr>
            <a:xfrm>
              <a:off x="7582475" y="784075"/>
              <a:ext cx="386975" cy="816450"/>
            </a:xfrm>
            <a:custGeom>
              <a:rect b="b" l="l" r="r" t="t"/>
              <a:pathLst>
                <a:path extrusionOk="0" h="32658" w="15479">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28"/>
            <p:cNvSpPr/>
            <p:nvPr/>
          </p:nvSpPr>
          <p:spPr>
            <a:xfrm>
              <a:off x="7697550" y="749050"/>
              <a:ext cx="422825" cy="871475"/>
            </a:xfrm>
            <a:custGeom>
              <a:rect b="b" l="l" r="r" t="t"/>
              <a:pathLst>
                <a:path extrusionOk="0" h="34859" w="16913">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28"/>
            <p:cNvSpPr/>
            <p:nvPr/>
          </p:nvSpPr>
          <p:spPr>
            <a:xfrm>
              <a:off x="7699225" y="386300"/>
              <a:ext cx="269375" cy="432825"/>
            </a:xfrm>
            <a:custGeom>
              <a:rect b="b" l="l" r="r" t="t"/>
              <a:pathLst>
                <a:path extrusionOk="0" h="17313" w="10775">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28"/>
            <p:cNvSpPr/>
            <p:nvPr/>
          </p:nvSpPr>
          <p:spPr>
            <a:xfrm>
              <a:off x="7762600" y="161975"/>
              <a:ext cx="146800" cy="176175"/>
            </a:xfrm>
            <a:custGeom>
              <a:rect b="b" l="l" r="r" t="t"/>
              <a:pathLst>
                <a:path extrusionOk="0" h="7047" w="5872">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28"/>
            <p:cNvSpPr/>
            <p:nvPr/>
          </p:nvSpPr>
          <p:spPr>
            <a:xfrm>
              <a:off x="7790950" y="322925"/>
              <a:ext cx="87600" cy="119075"/>
            </a:xfrm>
            <a:custGeom>
              <a:rect b="b" l="l" r="r" t="t"/>
              <a:pathLst>
                <a:path extrusionOk="0" h="4763" w="3504">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28"/>
            <p:cNvSpPr/>
            <p:nvPr/>
          </p:nvSpPr>
          <p:spPr>
            <a:xfrm>
              <a:off x="7739700" y="248700"/>
              <a:ext cx="37100" cy="50500"/>
            </a:xfrm>
            <a:custGeom>
              <a:rect b="b" l="l" r="r" t="t"/>
              <a:pathLst>
                <a:path extrusionOk="0" h="2020" w="1484">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28"/>
            <p:cNvSpPr/>
            <p:nvPr/>
          </p:nvSpPr>
          <p:spPr>
            <a:xfrm>
              <a:off x="7795025" y="237025"/>
              <a:ext cx="7625" cy="5575"/>
            </a:xfrm>
            <a:custGeom>
              <a:rect b="b" l="l" r="r" t="t"/>
              <a:pathLst>
                <a:path extrusionOk="0" h="223" w="305">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28"/>
            <p:cNvSpPr/>
            <p:nvPr/>
          </p:nvSpPr>
          <p:spPr>
            <a:xfrm>
              <a:off x="7864700" y="226800"/>
              <a:ext cx="7175" cy="5450"/>
            </a:xfrm>
            <a:custGeom>
              <a:rect b="b" l="l" r="r" t="t"/>
              <a:pathLst>
                <a:path extrusionOk="0" h="218" w="287">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28"/>
            <p:cNvSpPr/>
            <p:nvPr/>
          </p:nvSpPr>
          <p:spPr>
            <a:xfrm>
              <a:off x="7806175" y="272325"/>
              <a:ext cx="49650" cy="18650"/>
            </a:xfrm>
            <a:custGeom>
              <a:rect b="b" l="l" r="r" t="t"/>
              <a:pathLst>
                <a:path extrusionOk="0" h="746" w="1986">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28"/>
            <p:cNvSpPr/>
            <p:nvPr/>
          </p:nvSpPr>
          <p:spPr>
            <a:xfrm>
              <a:off x="7801800" y="269000"/>
              <a:ext cx="13375" cy="14325"/>
            </a:xfrm>
            <a:custGeom>
              <a:rect b="b" l="l" r="r" t="t"/>
              <a:pathLst>
                <a:path extrusionOk="0" h="573" w="535">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28"/>
            <p:cNvSpPr/>
            <p:nvPr/>
          </p:nvSpPr>
          <p:spPr>
            <a:xfrm>
              <a:off x="7832650" y="223875"/>
              <a:ext cx="28375" cy="46700"/>
            </a:xfrm>
            <a:custGeom>
              <a:rect b="b" l="l" r="r" t="t"/>
              <a:pathLst>
                <a:path extrusionOk="0" h="1868" w="1135">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28"/>
            <p:cNvSpPr/>
            <p:nvPr/>
          </p:nvSpPr>
          <p:spPr>
            <a:xfrm>
              <a:off x="7631675" y="431800"/>
              <a:ext cx="188475" cy="522425"/>
            </a:xfrm>
            <a:custGeom>
              <a:rect b="b" l="l" r="r" t="t"/>
              <a:pathLst>
                <a:path extrusionOk="0" h="20897" w="7539">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28"/>
            <p:cNvSpPr/>
            <p:nvPr/>
          </p:nvSpPr>
          <p:spPr>
            <a:xfrm>
              <a:off x="7780950" y="870175"/>
              <a:ext cx="287725" cy="714850"/>
            </a:xfrm>
            <a:custGeom>
              <a:rect b="b" l="l" r="r" t="t"/>
              <a:pathLst>
                <a:path extrusionOk="0" h="28594" w="11509">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28"/>
            <p:cNvSpPr/>
            <p:nvPr/>
          </p:nvSpPr>
          <p:spPr>
            <a:xfrm>
              <a:off x="8089500" y="1579425"/>
              <a:ext cx="38225" cy="27925"/>
            </a:xfrm>
            <a:custGeom>
              <a:rect b="b" l="l" r="r" t="t"/>
              <a:pathLst>
                <a:path extrusionOk="0" h="1117" w="1529">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28"/>
            <p:cNvSpPr/>
            <p:nvPr/>
          </p:nvSpPr>
          <p:spPr>
            <a:xfrm>
              <a:off x="8100075" y="1584325"/>
              <a:ext cx="32600" cy="29075"/>
            </a:xfrm>
            <a:custGeom>
              <a:rect b="b" l="l" r="r" t="t"/>
              <a:pathLst>
                <a:path extrusionOk="0" h="1163" w="1304">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28"/>
            <p:cNvSpPr/>
            <p:nvPr/>
          </p:nvSpPr>
          <p:spPr>
            <a:xfrm>
              <a:off x="8087000" y="1543875"/>
              <a:ext cx="55375" cy="44975"/>
            </a:xfrm>
            <a:custGeom>
              <a:rect b="b" l="l" r="r" t="t"/>
              <a:pathLst>
                <a:path extrusionOk="0" h="1799" w="2215">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28"/>
            <p:cNvSpPr/>
            <p:nvPr/>
          </p:nvSpPr>
          <p:spPr>
            <a:xfrm>
              <a:off x="7563300" y="1578800"/>
              <a:ext cx="134050" cy="84600"/>
            </a:xfrm>
            <a:custGeom>
              <a:rect b="b" l="l" r="r" t="t"/>
              <a:pathLst>
                <a:path extrusionOk="0" h="3384" w="5362">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28"/>
            <p:cNvSpPr/>
            <p:nvPr/>
          </p:nvSpPr>
          <p:spPr>
            <a:xfrm>
              <a:off x="7645450" y="1592675"/>
              <a:ext cx="36300" cy="23700"/>
            </a:xfrm>
            <a:custGeom>
              <a:rect b="b" l="l" r="r" t="t"/>
              <a:pathLst>
                <a:path extrusionOk="0" h="948" w="1452">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28"/>
            <p:cNvSpPr/>
            <p:nvPr/>
          </p:nvSpPr>
          <p:spPr>
            <a:xfrm>
              <a:off x="7647775" y="1586800"/>
              <a:ext cx="21450" cy="13725"/>
            </a:xfrm>
            <a:custGeom>
              <a:rect b="b" l="l" r="r" t="t"/>
              <a:pathLst>
                <a:path extrusionOk="0" h="549" w="858">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28"/>
            <p:cNvSpPr/>
            <p:nvPr/>
          </p:nvSpPr>
          <p:spPr>
            <a:xfrm>
              <a:off x="7648350" y="1570175"/>
              <a:ext cx="34225" cy="27075"/>
            </a:xfrm>
            <a:custGeom>
              <a:rect b="b" l="l" r="r" t="t"/>
              <a:pathLst>
                <a:path extrusionOk="0" h="1083" w="1369">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28"/>
            <p:cNvSpPr/>
            <p:nvPr/>
          </p:nvSpPr>
          <p:spPr>
            <a:xfrm>
              <a:off x="8056150" y="1587750"/>
              <a:ext cx="145800" cy="80900"/>
            </a:xfrm>
            <a:custGeom>
              <a:rect b="b" l="l" r="r" t="t"/>
              <a:pathLst>
                <a:path extrusionOk="0" h="3236" w="5832">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28"/>
            <p:cNvSpPr/>
            <p:nvPr/>
          </p:nvSpPr>
          <p:spPr>
            <a:xfrm>
              <a:off x="7632500" y="1179325"/>
              <a:ext cx="174025" cy="387550"/>
            </a:xfrm>
            <a:custGeom>
              <a:rect b="b" l="l" r="r" t="t"/>
              <a:pathLst>
                <a:path extrusionOk="0" h="15502" w="6961">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28"/>
            <p:cNvSpPr/>
            <p:nvPr/>
          </p:nvSpPr>
          <p:spPr>
            <a:xfrm>
              <a:off x="7745925" y="833775"/>
              <a:ext cx="63800" cy="49800"/>
            </a:xfrm>
            <a:custGeom>
              <a:rect b="b" l="l" r="r" t="t"/>
              <a:pathLst>
                <a:path extrusionOk="0" h="1992" w="2552">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28"/>
            <p:cNvSpPr/>
            <p:nvPr/>
          </p:nvSpPr>
          <p:spPr>
            <a:xfrm>
              <a:off x="7792625" y="331250"/>
              <a:ext cx="73400" cy="10475"/>
            </a:xfrm>
            <a:custGeom>
              <a:rect b="b" l="l" r="r" t="t"/>
              <a:pathLst>
                <a:path extrusionOk="0" h="419" w="2936">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3" name="Google Shape;5013;p28"/>
            <p:cNvSpPr/>
            <p:nvPr/>
          </p:nvSpPr>
          <p:spPr>
            <a:xfrm>
              <a:off x="7713400" y="453000"/>
              <a:ext cx="90100" cy="500400"/>
            </a:xfrm>
            <a:custGeom>
              <a:rect b="b" l="l" r="r" t="t"/>
              <a:pathLst>
                <a:path extrusionOk="0" h="20016" w="3604">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4" name="Google Shape;5014;p28"/>
            <p:cNvSpPr/>
            <p:nvPr/>
          </p:nvSpPr>
          <p:spPr>
            <a:xfrm>
              <a:off x="7986100" y="590275"/>
              <a:ext cx="28150" cy="51575"/>
            </a:xfrm>
            <a:custGeom>
              <a:rect b="b" l="l" r="r" t="t"/>
              <a:pathLst>
                <a:path extrusionOk="0" h="2063" w="1126">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28"/>
            <p:cNvSpPr/>
            <p:nvPr/>
          </p:nvSpPr>
          <p:spPr>
            <a:xfrm>
              <a:off x="7640875" y="788075"/>
              <a:ext cx="95075" cy="27725"/>
            </a:xfrm>
            <a:custGeom>
              <a:rect b="b" l="l" r="r" t="t"/>
              <a:pathLst>
                <a:path extrusionOk="0" h="1109" w="3803">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28"/>
            <p:cNvSpPr/>
            <p:nvPr/>
          </p:nvSpPr>
          <p:spPr>
            <a:xfrm>
              <a:off x="7631075" y="846450"/>
              <a:ext cx="95350" cy="33725"/>
            </a:xfrm>
            <a:custGeom>
              <a:rect b="b" l="l" r="r" t="t"/>
              <a:pathLst>
                <a:path extrusionOk="0" h="1349" w="3814">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28"/>
            <p:cNvSpPr/>
            <p:nvPr/>
          </p:nvSpPr>
          <p:spPr>
            <a:xfrm>
              <a:off x="7636800" y="818625"/>
              <a:ext cx="95800" cy="30525"/>
            </a:xfrm>
            <a:custGeom>
              <a:rect b="b" l="l" r="r" t="t"/>
              <a:pathLst>
                <a:path extrusionOk="0" h="1221" w="3832">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28"/>
            <p:cNvSpPr/>
            <p:nvPr/>
          </p:nvSpPr>
          <p:spPr>
            <a:xfrm>
              <a:off x="7755100" y="725700"/>
              <a:ext cx="213500" cy="23375"/>
            </a:xfrm>
            <a:custGeom>
              <a:rect b="b" l="l" r="r" t="t"/>
              <a:pathLst>
                <a:path extrusionOk="0" h="935" w="854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28"/>
            <p:cNvSpPr/>
            <p:nvPr/>
          </p:nvSpPr>
          <p:spPr>
            <a:xfrm>
              <a:off x="7764275" y="682325"/>
              <a:ext cx="209350" cy="18375"/>
            </a:xfrm>
            <a:custGeom>
              <a:rect b="b" l="l" r="r" t="t"/>
              <a:pathLst>
                <a:path extrusionOk="0" h="735" w="8374">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28"/>
            <p:cNvSpPr/>
            <p:nvPr/>
          </p:nvSpPr>
          <p:spPr>
            <a:xfrm>
              <a:off x="7747600" y="762400"/>
              <a:ext cx="221850" cy="23375"/>
            </a:xfrm>
            <a:custGeom>
              <a:rect b="b" l="l" r="r" t="t"/>
              <a:pathLst>
                <a:path extrusionOk="0" h="935" w="8874">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28"/>
            <p:cNvSpPr/>
            <p:nvPr/>
          </p:nvSpPr>
          <p:spPr>
            <a:xfrm>
              <a:off x="8107850" y="573925"/>
              <a:ext cx="31725" cy="84600"/>
            </a:xfrm>
            <a:custGeom>
              <a:rect b="b" l="l" r="r" t="t"/>
              <a:pathLst>
                <a:path extrusionOk="0" h="3384" w="1269">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28"/>
            <p:cNvSpPr/>
            <p:nvPr/>
          </p:nvSpPr>
          <p:spPr>
            <a:xfrm>
              <a:off x="8131200" y="562250"/>
              <a:ext cx="45650" cy="87425"/>
            </a:xfrm>
            <a:custGeom>
              <a:rect b="b" l="l" r="r" t="t"/>
              <a:pathLst>
                <a:path extrusionOk="0" h="3497" w="1826">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3" name="Google Shape;5023;p28"/>
            <p:cNvSpPr/>
            <p:nvPr/>
          </p:nvSpPr>
          <p:spPr>
            <a:xfrm>
              <a:off x="8077000" y="582125"/>
              <a:ext cx="37325" cy="92575"/>
            </a:xfrm>
            <a:custGeom>
              <a:rect b="b" l="l" r="r" t="t"/>
              <a:pathLst>
                <a:path extrusionOk="0" h="3703" w="1493">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4" name="Google Shape;5024;p28"/>
          <p:cNvGrpSpPr/>
          <p:nvPr/>
        </p:nvGrpSpPr>
        <p:grpSpPr>
          <a:xfrm rot="1586216">
            <a:off x="6429292" y="3984770"/>
            <a:ext cx="784728" cy="1674653"/>
            <a:chOff x="5909625" y="3402475"/>
            <a:chExt cx="784750" cy="1674700"/>
          </a:xfrm>
        </p:grpSpPr>
        <p:sp>
          <p:nvSpPr>
            <p:cNvPr id="5025" name="Google Shape;5025;p28"/>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28"/>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28"/>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28"/>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28"/>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28"/>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28"/>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28"/>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28"/>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28"/>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28"/>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28"/>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28"/>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28"/>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28"/>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28"/>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28"/>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28"/>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28"/>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28"/>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28"/>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28"/>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28"/>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28"/>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28"/>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28"/>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28"/>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28"/>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28"/>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28"/>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28"/>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28"/>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28"/>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28"/>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28"/>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28"/>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28"/>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2" name="Google Shape;5062;p28"/>
          <p:cNvGrpSpPr/>
          <p:nvPr/>
        </p:nvGrpSpPr>
        <p:grpSpPr>
          <a:xfrm rot="-373388">
            <a:off x="239694" y="138541"/>
            <a:ext cx="718870" cy="1429490"/>
            <a:chOff x="4814675" y="3717725"/>
            <a:chExt cx="718875" cy="1429500"/>
          </a:xfrm>
        </p:grpSpPr>
        <p:sp>
          <p:nvSpPr>
            <p:cNvPr id="5063" name="Google Shape;5063;p28"/>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28"/>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28"/>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28"/>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28"/>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28"/>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28"/>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28"/>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28"/>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28"/>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28"/>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4" name="Google Shape;5074;p28"/>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28"/>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28"/>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28"/>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28"/>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28"/>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28"/>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28"/>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28"/>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28"/>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28"/>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5" name="Google Shape;5085;p28"/>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6" name="Google Shape;5086;p28"/>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28"/>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28"/>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28"/>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28"/>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1" name="Google Shape;5091;p28"/>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28"/>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28"/>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28"/>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28"/>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28"/>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28"/>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28"/>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28"/>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28"/>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28"/>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28"/>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28"/>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28"/>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28"/>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28"/>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7" name="Google Shape;5107;p28"/>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28"/>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28"/>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28"/>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28"/>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2" name="Google Shape;5112;p28"/>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3" name="Google Shape;5113;p28"/>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4" name="Google Shape;5114;p28"/>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5" name="Google Shape;5115;p28"/>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6" name="Google Shape;5116;p28"/>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7" name="Google Shape;5117;p28"/>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8" name="Google Shape;5118;p28"/>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9" name="Google Shape;5119;p28"/>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0" name="Google Shape;5120;p28"/>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28"/>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28"/>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28"/>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24" name="Google Shape;5124;p28"/>
          <p:cNvGrpSpPr/>
          <p:nvPr/>
        </p:nvGrpSpPr>
        <p:grpSpPr>
          <a:xfrm>
            <a:off x="8512038" y="1915238"/>
            <a:ext cx="627975" cy="1457875"/>
            <a:chOff x="6277375" y="207700"/>
            <a:chExt cx="627975" cy="1457875"/>
          </a:xfrm>
        </p:grpSpPr>
        <p:sp>
          <p:nvSpPr>
            <p:cNvPr id="5125" name="Google Shape;5125;p28"/>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28"/>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28"/>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28"/>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9" name="Google Shape;5129;p28"/>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28"/>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28"/>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2" name="Google Shape;5132;p28"/>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3" name="Google Shape;5133;p28"/>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28"/>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28"/>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28"/>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28"/>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28"/>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28"/>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28"/>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28"/>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28"/>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28"/>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28"/>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28"/>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28"/>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28"/>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28"/>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28"/>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28"/>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1" name="Google Shape;5151;p28"/>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2" name="Google Shape;5152;p28"/>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28"/>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28"/>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28"/>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28"/>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28"/>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28"/>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28"/>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28"/>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28"/>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28"/>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3" name="Google Shape;5163;p28"/>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4" name="Google Shape;5164;p28"/>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28"/>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28"/>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7" name="Google Shape;5167;p28"/>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8" name="Google Shape;5168;p28"/>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28"/>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28"/>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28"/>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28"/>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28"/>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28"/>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28"/>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6" name="Google Shape;5176;p28"/>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28"/>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8" name="Google Shape;5178;p28"/>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9" name="Google Shape;5179;p28"/>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0" name="Google Shape;5180;p28"/>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1" name="Google Shape;5181;p28"/>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28"/>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28"/>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28"/>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28"/>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28"/>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28"/>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8" name="Google Shape;5188;p28"/>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28"/>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28"/>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28"/>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28"/>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28"/>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28"/>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5" name="Google Shape;5195;p28"/>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6" name="Google Shape;5196;p28"/>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28"/>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8" name="Google Shape;5198;p28"/>
          <p:cNvGrpSpPr/>
          <p:nvPr/>
        </p:nvGrpSpPr>
        <p:grpSpPr>
          <a:xfrm>
            <a:off x="1346575" y="2461725"/>
            <a:ext cx="880675" cy="1381250"/>
            <a:chOff x="4678725" y="213425"/>
            <a:chExt cx="880675" cy="1381250"/>
          </a:xfrm>
        </p:grpSpPr>
        <p:sp>
          <p:nvSpPr>
            <p:cNvPr id="5199" name="Google Shape;5199;p28"/>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28"/>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1" name="Google Shape;5201;p28"/>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28"/>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28"/>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4" name="Google Shape;5204;p28"/>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5" name="Google Shape;5205;p28"/>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28"/>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7" name="Google Shape;5207;p28"/>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8" name="Google Shape;5208;p28"/>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9" name="Google Shape;5209;p28"/>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28"/>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1" name="Google Shape;5211;p28"/>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2" name="Google Shape;5212;p28"/>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3" name="Google Shape;5213;p28"/>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4" name="Google Shape;5214;p28"/>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28"/>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6" name="Google Shape;5216;p28"/>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7" name="Google Shape;5217;p28"/>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8" name="Google Shape;5218;p28"/>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9" name="Google Shape;5219;p28"/>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0" name="Google Shape;5220;p28"/>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28"/>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2" name="Google Shape;5222;p28"/>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3" name="Google Shape;5223;p28"/>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4" name="Google Shape;5224;p28"/>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5" name="Google Shape;5225;p28"/>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28"/>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7" name="Google Shape;5227;p28"/>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28"/>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28"/>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0" name="Google Shape;5230;p28"/>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28"/>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28"/>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3" name="Google Shape;5233;p28"/>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28"/>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5" name="Google Shape;5235;p28"/>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6" name="Google Shape;5236;p28"/>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7" name="Google Shape;5237;p28"/>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8" name="Google Shape;5238;p28"/>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9" name="Google Shape;5239;p28"/>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0" name="Google Shape;5240;p28"/>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1" name="Google Shape;5241;p28"/>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28"/>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3" name="Google Shape;5243;p28"/>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4" name="Google Shape;5244;p28"/>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5" name="Google Shape;5245;p28"/>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28"/>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28"/>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28"/>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28"/>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28"/>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1" name="Google Shape;5251;p28"/>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2" name="Google Shape;5252;p28"/>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3" name="Google Shape;5253;p28"/>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4" name="Google Shape;5254;p28"/>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28"/>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6" name="Google Shape;5256;p28"/>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7" name="Google Shape;5257;p28"/>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8" name="Google Shape;5258;p28"/>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9" name="Google Shape;5259;p28"/>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0" name="Google Shape;5260;p28"/>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1" name="Google Shape;5261;p28"/>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2" name="Google Shape;5262;p28"/>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3" name="Google Shape;5263;p28"/>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4" name="Google Shape;5264;p28"/>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5" name="Google Shape;5265;p28"/>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6" name="Google Shape;5266;p28"/>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7" name="Google Shape;5267;p28"/>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8" name="Google Shape;5268;p28"/>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28"/>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28"/>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28"/>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28"/>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3" name="Google Shape;5273;p28"/>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4" name="Google Shape;5274;p28"/>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5" name="Google Shape;5275;p28"/>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6" name="Google Shape;5276;p28"/>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28"/>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8" name="Google Shape;5278;p28"/>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9" name="Google Shape;5279;p28"/>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28"/>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28"/>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2" name="Google Shape;5282;p28"/>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3" name="Google Shape;5283;p28"/>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4" name="Google Shape;5284;p28"/>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5" name="Google Shape;5285;p28"/>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6" name="Google Shape;5286;p28"/>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28"/>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28"/>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28"/>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0" name="Google Shape;5290;p28"/>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1" name="Google Shape;5291;p28"/>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2" name="Google Shape;5292;p28"/>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28"/>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28"/>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28"/>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28"/>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97" name="Google Shape;5297;p28"/>
          <p:cNvGrpSpPr/>
          <p:nvPr/>
        </p:nvGrpSpPr>
        <p:grpSpPr>
          <a:xfrm>
            <a:off x="8359850" y="4109363"/>
            <a:ext cx="932350" cy="1637175"/>
            <a:chOff x="8451425" y="3510050"/>
            <a:chExt cx="932350" cy="1637175"/>
          </a:xfrm>
        </p:grpSpPr>
        <p:sp>
          <p:nvSpPr>
            <p:cNvPr id="5298" name="Google Shape;5298;p28"/>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9" name="Google Shape;5299;p28"/>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0" name="Google Shape;5300;p28"/>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1" name="Google Shape;5301;p28"/>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2" name="Google Shape;5302;p28"/>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3" name="Google Shape;5303;p28"/>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4" name="Google Shape;5304;p28"/>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5" name="Google Shape;5305;p28"/>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6" name="Google Shape;5306;p28"/>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7" name="Google Shape;5307;p28"/>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8" name="Google Shape;5308;p28"/>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9" name="Google Shape;5309;p28"/>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0" name="Google Shape;5310;p28"/>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1" name="Google Shape;5311;p28"/>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2" name="Google Shape;5312;p28"/>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3" name="Google Shape;5313;p28"/>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4" name="Google Shape;5314;p28"/>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28"/>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28"/>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7" name="Google Shape;5317;p28"/>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8" name="Google Shape;5318;p28"/>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9" name="Google Shape;5319;p28"/>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28"/>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1" name="Google Shape;5321;p28"/>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2" name="Google Shape;5322;p28"/>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3" name="Google Shape;5323;p28"/>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4" name="Google Shape;5324;p28"/>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5" name="Google Shape;5325;p28"/>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6" name="Google Shape;5326;p28"/>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28"/>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28"/>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9" name="Google Shape;5329;p28"/>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0" name="Google Shape;5330;p28"/>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28"/>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28"/>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3" name="Google Shape;5333;p28"/>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4" name="Google Shape;5334;p28"/>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5" name="Google Shape;5335;p28"/>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6" name="Google Shape;5336;p28"/>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7" name="Google Shape;5337;p28"/>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8" name="Google Shape;5338;p28"/>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28"/>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28"/>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1" name="Google Shape;5341;p28"/>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28"/>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3" name="Google Shape;5343;p28"/>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4" name="Google Shape;5344;p28"/>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5" name="Google Shape;5345;p28"/>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6" name="Google Shape;5346;p28"/>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7" name="Google Shape;5347;p28"/>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8" name="Google Shape;5348;p28"/>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9" name="Google Shape;5349;p28"/>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0" name="Google Shape;5350;p28"/>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1" name="Google Shape;5351;p28"/>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2" name="Google Shape;5352;p28"/>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3" name="Google Shape;5353;p28"/>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4" name="Google Shape;5354;p28"/>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5" name="Google Shape;5355;p28"/>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6" name="Google Shape;5356;p28"/>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7" name="Google Shape;5357;p28"/>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8" name="Google Shape;5358;p28"/>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9" name="Google Shape;5359;p28"/>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0" name="Google Shape;5360;p28"/>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1" name="Google Shape;5361;p28"/>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28"/>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3" name="Google Shape;5363;p28"/>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4" name="Google Shape;5364;p28"/>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28"/>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28"/>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7" name="Google Shape;5367;p28"/>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8" name="Google Shape;5368;p28"/>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9" name="Google Shape;5369;p28"/>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0" name="Google Shape;5370;p28"/>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1" name="Google Shape;5371;p28"/>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2" name="Google Shape;5372;p28"/>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3" name="Google Shape;5373;p28"/>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4" name="Google Shape;5374;p28"/>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5" name="Google Shape;5375;p28"/>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6" name="Google Shape;5376;p28"/>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7" name="Google Shape;5377;p28"/>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8" name="Google Shape;5378;p28"/>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9" name="Google Shape;5379;p28"/>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28"/>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28"/>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2" name="Google Shape;5382;p28"/>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3" name="Google Shape;5383;p28"/>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28"/>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28"/>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6" name="Google Shape;5386;p28"/>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7" name="Google Shape;5387;p28"/>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28"/>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28"/>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0" name="Google Shape;5390;p28"/>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1" name="Google Shape;5391;p28"/>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28"/>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28"/>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4" name="Google Shape;5394;p28"/>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5" name="Google Shape;5395;p28"/>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6" name="Google Shape;5396;p28"/>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p28"/>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28"/>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9" name="Google Shape;5399;p28"/>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28"/>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1" name="Google Shape;5401;p28"/>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2" name="Google Shape;5402;p28"/>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28"/>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4" name="Google Shape;5404;p28"/>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5" name="Google Shape;5405;p28"/>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28"/>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7" name="Google Shape;5407;p28"/>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8" name="Google Shape;5408;p28"/>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9" name="Google Shape;5409;p28"/>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0" name="Google Shape;5410;p28"/>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28"/>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28"/>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3" name="Google Shape;5413;p28"/>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4" name="Google Shape;5414;p28"/>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5" name="Google Shape;5415;p28"/>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6" name="Google Shape;5416;p28"/>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7" name="Google Shape;5417;p28"/>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8" name="Google Shape;5418;p28"/>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9" name="Google Shape;5419;p28"/>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0" name="Google Shape;5420;p28"/>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1" name="Google Shape;5421;p28"/>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2" name="Google Shape;5422;p28"/>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3" name="Google Shape;5423;p28"/>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4" name="Google Shape;5424;p28"/>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28"/>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6" name="Google Shape;5426;p28"/>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7" name="Google Shape;5427;p28"/>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28"/>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28"/>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28"/>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28"/>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28"/>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3" name="Google Shape;5433;p28"/>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4" name="Google Shape;5434;p28"/>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5" name="Google Shape;5435;p28"/>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28"/>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28"/>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28"/>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28"/>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28"/>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1" name="Google Shape;5441;p28"/>
          <p:cNvGrpSpPr/>
          <p:nvPr/>
        </p:nvGrpSpPr>
        <p:grpSpPr>
          <a:xfrm rot="871439">
            <a:off x="7743317" y="2854885"/>
            <a:ext cx="626337" cy="1655148"/>
            <a:chOff x="7905200" y="2089425"/>
            <a:chExt cx="626300" cy="1655050"/>
          </a:xfrm>
        </p:grpSpPr>
        <p:sp>
          <p:nvSpPr>
            <p:cNvPr id="5442" name="Google Shape;5442;p28"/>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28"/>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4" name="Google Shape;5444;p28"/>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5" name="Google Shape;5445;p28"/>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28"/>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7" name="Google Shape;5447;p28"/>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8" name="Google Shape;5448;p28"/>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9" name="Google Shape;5449;p28"/>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28"/>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28"/>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2" name="Google Shape;5452;p28"/>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3" name="Google Shape;5453;p28"/>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28"/>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5" name="Google Shape;5455;p28"/>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6" name="Google Shape;5456;p28"/>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7" name="Google Shape;5457;p28"/>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8" name="Google Shape;5458;p28"/>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9" name="Google Shape;5459;p28"/>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0" name="Google Shape;5460;p28"/>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1" name="Google Shape;5461;p28"/>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2" name="Google Shape;5462;p28"/>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3" name="Google Shape;5463;p28"/>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4" name="Google Shape;5464;p28"/>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5" name="Google Shape;5465;p28"/>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6" name="Google Shape;5466;p28"/>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7" name="Google Shape;5467;p28"/>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8" name="Google Shape;5468;p28"/>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9" name="Google Shape;5469;p28"/>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0" name="Google Shape;5470;p28"/>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1" name="Google Shape;5471;p28"/>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2" name="Google Shape;5472;p28"/>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3" name="Google Shape;5473;p28"/>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4" name="Google Shape;5474;p28"/>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5" name="Google Shape;5475;p28"/>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6" name="Google Shape;5476;p28"/>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7" name="Google Shape;5477;p28"/>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8" name="Google Shape;5478;p28"/>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9" name="Google Shape;5479;p28"/>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0" name="Google Shape;5480;p28"/>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1" name="Google Shape;5481;p28"/>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2" name="Google Shape;5482;p28"/>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3" name="Google Shape;5483;p28"/>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4" name="Google Shape;5484;p28"/>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5" name="Google Shape;5485;p28"/>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6" name="Google Shape;5486;p28"/>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7" name="Google Shape;5487;p28"/>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8" name="Google Shape;5488;p28"/>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9" name="Google Shape;5489;p28"/>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0" name="Google Shape;5490;p28"/>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1" name="Google Shape;5491;p28"/>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28"/>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28"/>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4" name="Google Shape;5494;p28"/>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5" name="Google Shape;5495;p28"/>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28"/>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28"/>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28"/>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28"/>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0" name="Google Shape;5500;p28"/>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28"/>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2" name="Google Shape;5502;p28"/>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3" name="Google Shape;5503;p28"/>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4" name="Google Shape;5504;p28"/>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5" name="Google Shape;5505;p28"/>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6" name="Google Shape;5506;p28"/>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7" name="Google Shape;5507;p28"/>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8" name="Google Shape;5508;p28"/>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28"/>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0" name="Google Shape;5510;p28"/>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11" name="Google Shape;5511;p28"/>
          <p:cNvGrpSpPr/>
          <p:nvPr/>
        </p:nvGrpSpPr>
        <p:grpSpPr>
          <a:xfrm rot="518340">
            <a:off x="-18321" y="1747503"/>
            <a:ext cx="819730" cy="1691432"/>
            <a:chOff x="8941775" y="1754475"/>
            <a:chExt cx="819775" cy="1691525"/>
          </a:xfrm>
        </p:grpSpPr>
        <p:sp>
          <p:nvSpPr>
            <p:cNvPr id="5512" name="Google Shape;5512;p28"/>
            <p:cNvSpPr/>
            <p:nvPr/>
          </p:nvSpPr>
          <p:spPr>
            <a:xfrm>
              <a:off x="9195300" y="1758700"/>
              <a:ext cx="308575" cy="311150"/>
            </a:xfrm>
            <a:custGeom>
              <a:rect b="b" l="l" r="r" t="t"/>
              <a:pathLst>
                <a:path extrusionOk="0" h="12446" w="12343">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28"/>
            <p:cNvSpPr/>
            <p:nvPr/>
          </p:nvSpPr>
          <p:spPr>
            <a:xfrm>
              <a:off x="9035175" y="2506150"/>
              <a:ext cx="405325" cy="870650"/>
            </a:xfrm>
            <a:custGeom>
              <a:rect b="b" l="l" r="r" t="t"/>
              <a:pathLst>
                <a:path extrusionOk="0" h="34826" w="16213">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4" name="Google Shape;5514;p28"/>
            <p:cNvSpPr/>
            <p:nvPr/>
          </p:nvSpPr>
          <p:spPr>
            <a:xfrm>
              <a:off x="9056025" y="2516975"/>
              <a:ext cx="87600" cy="768925"/>
            </a:xfrm>
            <a:custGeom>
              <a:rect b="b" l="l" r="r" t="t"/>
              <a:pathLst>
                <a:path extrusionOk="0" h="30757" w="3504">
                  <a:moveTo>
                    <a:pt x="3503" y="1"/>
                  </a:moveTo>
                  <a:lnTo>
                    <a:pt x="1" y="30756"/>
                  </a:lnTo>
                  <a:cubicBezTo>
                    <a:pt x="1702" y="20582"/>
                    <a:pt x="2869" y="10308"/>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5" name="Google Shape;5515;p28"/>
            <p:cNvSpPr/>
            <p:nvPr/>
          </p:nvSpPr>
          <p:spPr>
            <a:xfrm>
              <a:off x="9184450" y="2622050"/>
              <a:ext cx="85100" cy="688850"/>
            </a:xfrm>
            <a:custGeom>
              <a:rect b="b" l="l" r="r" t="t"/>
              <a:pathLst>
                <a:path extrusionOk="0" h="27554" w="3404">
                  <a:moveTo>
                    <a:pt x="3403" y="1"/>
                  </a:moveTo>
                  <a:lnTo>
                    <a:pt x="1" y="27554"/>
                  </a:lnTo>
                  <a:cubicBezTo>
                    <a:pt x="1368" y="18047"/>
                    <a:pt x="2603" y="9608"/>
                    <a:pt x="34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6" name="Google Shape;5516;p28"/>
            <p:cNvSpPr/>
            <p:nvPr/>
          </p:nvSpPr>
          <p:spPr>
            <a:xfrm>
              <a:off x="9020400" y="2578700"/>
              <a:ext cx="88200" cy="167650"/>
            </a:xfrm>
            <a:custGeom>
              <a:rect b="b" l="l" r="r" t="t"/>
              <a:pathLst>
                <a:path extrusionOk="0" h="6706" w="3528">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28"/>
            <p:cNvSpPr/>
            <p:nvPr/>
          </p:nvSpPr>
          <p:spPr>
            <a:xfrm>
              <a:off x="9123575" y="2031150"/>
              <a:ext cx="386975" cy="509200"/>
            </a:xfrm>
            <a:custGeom>
              <a:rect b="b" l="l" r="r" t="t"/>
              <a:pathLst>
                <a:path extrusionOk="0" h="20368" w="15479">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28"/>
            <p:cNvSpPr/>
            <p:nvPr/>
          </p:nvSpPr>
          <p:spPr>
            <a:xfrm>
              <a:off x="9020175" y="2034975"/>
              <a:ext cx="286900" cy="582250"/>
            </a:xfrm>
            <a:custGeom>
              <a:rect b="b" l="l" r="r" t="t"/>
              <a:pathLst>
                <a:path extrusionOk="0" h="23290" w="11476">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9" name="Google Shape;5519;p28"/>
            <p:cNvSpPr/>
            <p:nvPr/>
          </p:nvSpPr>
          <p:spPr>
            <a:xfrm>
              <a:off x="9608925" y="2187575"/>
              <a:ext cx="152625" cy="137625"/>
            </a:xfrm>
            <a:custGeom>
              <a:rect b="b" l="l" r="r" t="t"/>
              <a:pathLst>
                <a:path extrusionOk="0" h="5505" w="6105">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0" name="Google Shape;5520;p28"/>
            <p:cNvSpPr/>
            <p:nvPr/>
          </p:nvSpPr>
          <p:spPr>
            <a:xfrm>
              <a:off x="9658950" y="2235125"/>
              <a:ext cx="20050" cy="58825"/>
            </a:xfrm>
            <a:custGeom>
              <a:rect b="b" l="l" r="r" t="t"/>
              <a:pathLst>
                <a:path extrusionOk="0" h="2353" w="802">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1" name="Google Shape;5521;p28"/>
            <p:cNvSpPr/>
            <p:nvPr/>
          </p:nvSpPr>
          <p:spPr>
            <a:xfrm>
              <a:off x="9405450" y="2095025"/>
              <a:ext cx="276050" cy="367450"/>
            </a:xfrm>
            <a:custGeom>
              <a:rect b="b" l="l" r="r" t="t"/>
              <a:pathLst>
                <a:path extrusionOk="0" h="14698" w="11042">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28"/>
            <p:cNvSpPr/>
            <p:nvPr/>
          </p:nvSpPr>
          <p:spPr>
            <a:xfrm>
              <a:off x="9591575" y="2281600"/>
              <a:ext cx="79700" cy="59625"/>
            </a:xfrm>
            <a:custGeom>
              <a:rect b="b" l="l" r="r" t="t"/>
              <a:pathLst>
                <a:path extrusionOk="0" h="2385" w="3188">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3" name="Google Shape;5523;p28"/>
            <p:cNvSpPr/>
            <p:nvPr/>
          </p:nvSpPr>
          <p:spPr>
            <a:xfrm>
              <a:off x="9019375" y="2582300"/>
              <a:ext cx="100050" cy="15950"/>
            </a:xfrm>
            <a:custGeom>
              <a:rect b="b" l="l" r="r" t="t"/>
              <a:pathLst>
                <a:path extrusionOk="0" h="638" w="4002">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4" name="Google Shape;5524;p28"/>
            <p:cNvSpPr/>
            <p:nvPr/>
          </p:nvSpPr>
          <p:spPr>
            <a:xfrm>
              <a:off x="9146100" y="3310050"/>
              <a:ext cx="174300" cy="135950"/>
            </a:xfrm>
            <a:custGeom>
              <a:rect b="b" l="l" r="r" t="t"/>
              <a:pathLst>
                <a:path extrusionOk="0" h="5438" w="6972">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5" name="Google Shape;5525;p28"/>
            <p:cNvSpPr/>
            <p:nvPr/>
          </p:nvSpPr>
          <p:spPr>
            <a:xfrm>
              <a:off x="8943450" y="3285875"/>
              <a:ext cx="183475" cy="116775"/>
            </a:xfrm>
            <a:custGeom>
              <a:rect b="b" l="l" r="r" t="t"/>
              <a:pathLst>
                <a:path extrusionOk="0" h="4671" w="7339">
                  <a:moveTo>
                    <a:pt x="3670" y="0"/>
                  </a:moveTo>
                  <a:lnTo>
                    <a:pt x="3336" y="2168"/>
                  </a:lnTo>
                  <a:lnTo>
                    <a:pt x="0" y="3603"/>
                  </a:lnTo>
                  <a:lnTo>
                    <a:pt x="6505" y="4670"/>
                  </a:lnTo>
                  <a:lnTo>
                    <a:pt x="7339" y="834"/>
                  </a:lnTo>
                  <a:lnTo>
                    <a:pt x="3670"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6" name="Google Shape;5526;p28"/>
            <p:cNvSpPr/>
            <p:nvPr/>
          </p:nvSpPr>
          <p:spPr>
            <a:xfrm>
              <a:off x="9328725" y="2092975"/>
              <a:ext cx="20875" cy="108400"/>
            </a:xfrm>
            <a:custGeom>
              <a:rect b="b" l="l" r="r" t="t"/>
              <a:pathLst>
                <a:path extrusionOk="0" h="4336" w="835">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7" name="Google Shape;5527;p28"/>
            <p:cNvSpPr/>
            <p:nvPr/>
          </p:nvSpPr>
          <p:spPr>
            <a:xfrm>
              <a:off x="9353750" y="2120450"/>
              <a:ext cx="3775" cy="3975"/>
            </a:xfrm>
            <a:custGeom>
              <a:rect b="b" l="l" r="r" t="t"/>
              <a:pathLst>
                <a:path extrusionOk="0" h="159" w="151">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8" name="Google Shape;5528;p28"/>
            <p:cNvSpPr/>
            <p:nvPr/>
          </p:nvSpPr>
          <p:spPr>
            <a:xfrm>
              <a:off x="9349575" y="2142550"/>
              <a:ext cx="5025" cy="3350"/>
            </a:xfrm>
            <a:custGeom>
              <a:rect b="b" l="l" r="r" t="t"/>
              <a:pathLst>
                <a:path extrusionOk="0" h="134" w="201">
                  <a:moveTo>
                    <a:pt x="134" y="0"/>
                  </a:moveTo>
                  <a:cubicBezTo>
                    <a:pt x="0" y="0"/>
                    <a:pt x="0" y="134"/>
                    <a:pt x="100" y="134"/>
                  </a:cubicBezTo>
                  <a:cubicBezTo>
                    <a:pt x="167" y="134"/>
                    <a:pt x="20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9" name="Google Shape;5529;p28"/>
            <p:cNvSpPr/>
            <p:nvPr/>
          </p:nvSpPr>
          <p:spPr>
            <a:xfrm>
              <a:off x="9277025" y="2049425"/>
              <a:ext cx="65075" cy="62300"/>
            </a:xfrm>
            <a:custGeom>
              <a:rect b="b" l="l" r="r" t="t"/>
              <a:pathLst>
                <a:path extrusionOk="0" h="2492" w="2603">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0" name="Google Shape;5530;p28"/>
            <p:cNvSpPr/>
            <p:nvPr/>
          </p:nvSpPr>
          <p:spPr>
            <a:xfrm>
              <a:off x="9360425" y="2057000"/>
              <a:ext cx="63400" cy="53500"/>
            </a:xfrm>
            <a:custGeom>
              <a:rect b="b" l="l" r="r" t="t"/>
              <a:pathLst>
                <a:path extrusionOk="0" h="2140" w="2536">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1" name="Google Shape;5531;p28"/>
            <p:cNvSpPr/>
            <p:nvPr/>
          </p:nvSpPr>
          <p:spPr>
            <a:xfrm>
              <a:off x="9121075" y="2212525"/>
              <a:ext cx="84450" cy="291775"/>
            </a:xfrm>
            <a:custGeom>
              <a:rect b="b" l="l" r="r" t="t"/>
              <a:pathLst>
                <a:path extrusionOk="0" h="11671" w="3378">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28"/>
            <p:cNvSpPr/>
            <p:nvPr/>
          </p:nvSpPr>
          <p:spPr>
            <a:xfrm>
              <a:off x="9173625" y="2378075"/>
              <a:ext cx="91750" cy="70225"/>
            </a:xfrm>
            <a:custGeom>
              <a:rect b="b" l="l" r="r" t="t"/>
              <a:pathLst>
                <a:path extrusionOk="0" h="2809" w="367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3" name="Google Shape;5533;p28"/>
            <p:cNvSpPr/>
            <p:nvPr/>
          </p:nvSpPr>
          <p:spPr>
            <a:xfrm>
              <a:off x="9356250" y="2383775"/>
              <a:ext cx="80900" cy="87375"/>
            </a:xfrm>
            <a:custGeom>
              <a:rect b="b" l="l" r="r" t="t"/>
              <a:pathLst>
                <a:path extrusionOk="0" h="3495" w="3236">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4" name="Google Shape;5534;p28"/>
            <p:cNvSpPr/>
            <p:nvPr/>
          </p:nvSpPr>
          <p:spPr>
            <a:xfrm>
              <a:off x="9213400" y="3376775"/>
              <a:ext cx="40300" cy="9750"/>
            </a:xfrm>
            <a:custGeom>
              <a:rect b="b" l="l" r="r" t="t"/>
              <a:pathLst>
                <a:path extrusionOk="0" h="390" w="1612">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5" name="Google Shape;5535;p28"/>
            <p:cNvSpPr/>
            <p:nvPr/>
          </p:nvSpPr>
          <p:spPr>
            <a:xfrm>
              <a:off x="9228650" y="3383425"/>
              <a:ext cx="31725" cy="10050"/>
            </a:xfrm>
            <a:custGeom>
              <a:rect b="b" l="l" r="r" t="t"/>
              <a:pathLst>
                <a:path extrusionOk="0" h="402" w="1269">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6" name="Google Shape;5536;p28"/>
            <p:cNvSpPr/>
            <p:nvPr/>
          </p:nvSpPr>
          <p:spPr>
            <a:xfrm>
              <a:off x="9223650" y="3346750"/>
              <a:ext cx="47025" cy="29425"/>
            </a:xfrm>
            <a:custGeom>
              <a:rect b="b" l="l" r="r" t="t"/>
              <a:pathLst>
                <a:path extrusionOk="0" h="1177" w="1881">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7" name="Google Shape;5537;p28"/>
            <p:cNvSpPr/>
            <p:nvPr/>
          </p:nvSpPr>
          <p:spPr>
            <a:xfrm>
              <a:off x="9165275" y="3311100"/>
              <a:ext cx="9200" cy="95500"/>
            </a:xfrm>
            <a:custGeom>
              <a:rect b="b" l="l" r="r" t="t"/>
              <a:pathLst>
                <a:path extrusionOk="0" h="3820" w="368">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28"/>
            <p:cNvSpPr/>
            <p:nvPr/>
          </p:nvSpPr>
          <p:spPr>
            <a:xfrm>
              <a:off x="9141100" y="3404275"/>
              <a:ext cx="175975" cy="29225"/>
            </a:xfrm>
            <a:custGeom>
              <a:rect b="b" l="l" r="r" t="t"/>
              <a:pathLst>
                <a:path extrusionOk="0" h="1169" w="7039">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9" name="Google Shape;5539;p28"/>
            <p:cNvSpPr/>
            <p:nvPr/>
          </p:nvSpPr>
          <p:spPr>
            <a:xfrm>
              <a:off x="9098550" y="3305250"/>
              <a:ext cx="10050" cy="93025"/>
            </a:xfrm>
            <a:custGeom>
              <a:rect b="b" l="l" r="r" t="t"/>
              <a:pathLst>
                <a:path extrusionOk="0" h="3721" w="402">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0" name="Google Shape;5540;p28"/>
            <p:cNvSpPr/>
            <p:nvPr/>
          </p:nvSpPr>
          <p:spPr>
            <a:xfrm>
              <a:off x="8941775" y="3372600"/>
              <a:ext cx="164325" cy="21700"/>
            </a:xfrm>
            <a:custGeom>
              <a:rect b="b" l="l" r="r" t="t"/>
              <a:pathLst>
                <a:path extrusionOk="0" h="868" w="6573">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1" name="Google Shape;5541;p28"/>
            <p:cNvSpPr/>
            <p:nvPr/>
          </p:nvSpPr>
          <p:spPr>
            <a:xfrm>
              <a:off x="9016275" y="3343050"/>
              <a:ext cx="15600" cy="17900"/>
            </a:xfrm>
            <a:custGeom>
              <a:rect b="b" l="l" r="r" t="t"/>
              <a:pathLst>
                <a:path extrusionOk="0" h="716" w="624">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2" name="Google Shape;5542;p28"/>
            <p:cNvSpPr/>
            <p:nvPr/>
          </p:nvSpPr>
          <p:spPr>
            <a:xfrm>
              <a:off x="9025175" y="3341750"/>
              <a:ext cx="15025" cy="14425"/>
            </a:xfrm>
            <a:custGeom>
              <a:rect b="b" l="l" r="r" t="t"/>
              <a:pathLst>
                <a:path extrusionOk="0" h="577" w="601">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3" name="Google Shape;5543;p28"/>
            <p:cNvSpPr/>
            <p:nvPr/>
          </p:nvSpPr>
          <p:spPr>
            <a:xfrm>
              <a:off x="9027700" y="3333175"/>
              <a:ext cx="24175" cy="13600"/>
            </a:xfrm>
            <a:custGeom>
              <a:rect b="b" l="l" r="r" t="t"/>
              <a:pathLst>
                <a:path extrusionOk="0" h="544" w="967">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4" name="Google Shape;5544;p28"/>
            <p:cNvSpPr/>
            <p:nvPr/>
          </p:nvSpPr>
          <p:spPr>
            <a:xfrm>
              <a:off x="9006825" y="3303500"/>
              <a:ext cx="37450" cy="30425"/>
            </a:xfrm>
            <a:custGeom>
              <a:rect b="b" l="l" r="r" t="t"/>
              <a:pathLst>
                <a:path extrusionOk="0" h="1217" w="1498">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5" name="Google Shape;5545;p28"/>
            <p:cNvSpPr/>
            <p:nvPr/>
          </p:nvSpPr>
          <p:spPr>
            <a:xfrm>
              <a:off x="9294525" y="1770450"/>
              <a:ext cx="192675" cy="209375"/>
            </a:xfrm>
            <a:custGeom>
              <a:rect b="b" l="l" r="r" t="t"/>
              <a:pathLst>
                <a:path extrusionOk="0" h="8375" w="7707">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6" name="Google Shape;5546;p28"/>
            <p:cNvSpPr/>
            <p:nvPr/>
          </p:nvSpPr>
          <p:spPr>
            <a:xfrm>
              <a:off x="9307875" y="1947400"/>
              <a:ext cx="120950" cy="147525"/>
            </a:xfrm>
            <a:custGeom>
              <a:rect b="b" l="l" r="r" t="t"/>
              <a:pathLst>
                <a:path extrusionOk="0" h="5901" w="4838">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7" name="Google Shape;5547;p28"/>
            <p:cNvSpPr/>
            <p:nvPr/>
          </p:nvSpPr>
          <p:spPr>
            <a:xfrm>
              <a:off x="9452975" y="1886125"/>
              <a:ext cx="43400" cy="57750"/>
            </a:xfrm>
            <a:custGeom>
              <a:rect b="b" l="l" r="r" t="t"/>
              <a:pathLst>
                <a:path extrusionOk="0" h="2310" w="1736">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8" name="Google Shape;5548;p28"/>
            <p:cNvSpPr/>
            <p:nvPr/>
          </p:nvSpPr>
          <p:spPr>
            <a:xfrm>
              <a:off x="9354575" y="1832325"/>
              <a:ext cx="57575" cy="65625"/>
            </a:xfrm>
            <a:custGeom>
              <a:rect b="b" l="l" r="r" t="t"/>
              <a:pathLst>
                <a:path extrusionOk="0" h="2625" w="2303">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9" name="Google Shape;5549;p28"/>
            <p:cNvSpPr/>
            <p:nvPr/>
          </p:nvSpPr>
          <p:spPr>
            <a:xfrm>
              <a:off x="9432975" y="1864025"/>
              <a:ext cx="7300" cy="6500"/>
            </a:xfrm>
            <a:custGeom>
              <a:rect b="b" l="l" r="r" t="t"/>
              <a:pathLst>
                <a:path extrusionOk="0" h="260" w="292">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0" name="Google Shape;5550;p28"/>
            <p:cNvSpPr/>
            <p:nvPr/>
          </p:nvSpPr>
          <p:spPr>
            <a:xfrm>
              <a:off x="9353750" y="1839000"/>
              <a:ext cx="8700" cy="6100"/>
            </a:xfrm>
            <a:custGeom>
              <a:rect b="b" l="l" r="r" t="t"/>
              <a:pathLst>
                <a:path extrusionOk="0" h="244" w="348">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28"/>
            <p:cNvSpPr/>
            <p:nvPr/>
          </p:nvSpPr>
          <p:spPr>
            <a:xfrm>
              <a:off x="9362925" y="1904525"/>
              <a:ext cx="58400" cy="15475"/>
            </a:xfrm>
            <a:custGeom>
              <a:rect b="b" l="l" r="r" t="t"/>
              <a:pathLst>
                <a:path extrusionOk="0" h="619" w="2336">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2" name="Google Shape;5552;p28"/>
            <p:cNvSpPr/>
            <p:nvPr/>
          </p:nvSpPr>
          <p:spPr>
            <a:xfrm>
              <a:off x="9413775" y="1898900"/>
              <a:ext cx="13275" cy="18600"/>
            </a:xfrm>
            <a:custGeom>
              <a:rect b="b" l="l" r="r" t="t"/>
              <a:pathLst>
                <a:path extrusionOk="0" h="744" w="531">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3" name="Google Shape;5553;p28"/>
            <p:cNvSpPr/>
            <p:nvPr/>
          </p:nvSpPr>
          <p:spPr>
            <a:xfrm>
              <a:off x="9345400" y="1766825"/>
              <a:ext cx="130125" cy="77050"/>
            </a:xfrm>
            <a:custGeom>
              <a:rect b="b" l="l" r="r" t="t"/>
              <a:pathLst>
                <a:path extrusionOk="0" h="3082" w="5205">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4" name="Google Shape;5554;p28"/>
            <p:cNvSpPr/>
            <p:nvPr/>
          </p:nvSpPr>
          <p:spPr>
            <a:xfrm>
              <a:off x="9481325" y="1754475"/>
              <a:ext cx="57575" cy="53300"/>
            </a:xfrm>
            <a:custGeom>
              <a:rect b="b" l="l" r="r" t="t"/>
              <a:pathLst>
                <a:path extrusionOk="0" h="2132" w="2303">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5" name="Google Shape;5555;p28"/>
            <p:cNvSpPr/>
            <p:nvPr/>
          </p:nvSpPr>
          <p:spPr>
            <a:xfrm>
              <a:off x="9125250" y="2184750"/>
              <a:ext cx="61725" cy="22450"/>
            </a:xfrm>
            <a:custGeom>
              <a:rect b="b" l="l" r="r" t="t"/>
              <a:pathLst>
                <a:path extrusionOk="0" h="898" w="2469">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6" name="Google Shape;5556;p28"/>
            <p:cNvSpPr/>
            <p:nvPr/>
          </p:nvSpPr>
          <p:spPr>
            <a:xfrm>
              <a:off x="9149525" y="2154675"/>
              <a:ext cx="104175" cy="47100"/>
            </a:xfrm>
            <a:custGeom>
              <a:rect b="b" l="l" r="r" t="t"/>
              <a:pathLst>
                <a:path extrusionOk="0" h="1884" w="4167">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7" name="Google Shape;5557;p28"/>
            <p:cNvSpPr/>
            <p:nvPr/>
          </p:nvSpPr>
          <p:spPr>
            <a:xfrm>
              <a:off x="9182075" y="2114450"/>
              <a:ext cx="65375" cy="30375"/>
            </a:xfrm>
            <a:custGeom>
              <a:rect b="b" l="l" r="r" t="t"/>
              <a:pathLst>
                <a:path extrusionOk="0" h="1215" w="2615">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8" name="Google Shape;5558;p28"/>
            <p:cNvSpPr/>
            <p:nvPr/>
          </p:nvSpPr>
          <p:spPr>
            <a:xfrm>
              <a:off x="9214475" y="2083350"/>
              <a:ext cx="80075" cy="26700"/>
            </a:xfrm>
            <a:custGeom>
              <a:rect b="b" l="l" r="r" t="t"/>
              <a:pathLst>
                <a:path extrusionOk="0" h="1068" w="3203">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9" name="Google Shape;5559;p28"/>
            <p:cNvSpPr/>
            <p:nvPr/>
          </p:nvSpPr>
          <p:spPr>
            <a:xfrm>
              <a:off x="9308700" y="2221875"/>
              <a:ext cx="165975" cy="29375"/>
            </a:xfrm>
            <a:custGeom>
              <a:rect b="b" l="l" r="r" t="t"/>
              <a:pathLst>
                <a:path extrusionOk="0" h="1175" w="6639">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0" name="Google Shape;5560;p28"/>
            <p:cNvSpPr/>
            <p:nvPr/>
          </p:nvSpPr>
          <p:spPr>
            <a:xfrm>
              <a:off x="9364575" y="2184250"/>
              <a:ext cx="113450" cy="19200"/>
            </a:xfrm>
            <a:custGeom>
              <a:rect b="b" l="l" r="r" t="t"/>
              <a:pathLst>
                <a:path extrusionOk="0" h="768" w="4538">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1" name="Google Shape;5561;p28"/>
            <p:cNvSpPr/>
            <p:nvPr/>
          </p:nvSpPr>
          <p:spPr>
            <a:xfrm>
              <a:off x="9256350" y="2150025"/>
              <a:ext cx="215000" cy="16725"/>
            </a:xfrm>
            <a:custGeom>
              <a:rect b="b" l="l" r="r" t="t"/>
              <a:pathLst>
                <a:path extrusionOk="0" h="669" w="860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2" name="Google Shape;5562;p28"/>
            <p:cNvSpPr/>
            <p:nvPr/>
          </p:nvSpPr>
          <p:spPr>
            <a:xfrm>
              <a:off x="9411275" y="2125875"/>
              <a:ext cx="74250" cy="7525"/>
            </a:xfrm>
            <a:custGeom>
              <a:rect b="b" l="l" r="r" t="t"/>
              <a:pathLst>
                <a:path extrusionOk="0" h="301" w="297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3" name="Google Shape;5563;p28"/>
            <p:cNvSpPr/>
            <p:nvPr/>
          </p:nvSpPr>
          <p:spPr>
            <a:xfrm>
              <a:off x="9100300" y="2263025"/>
              <a:ext cx="36650" cy="5475"/>
            </a:xfrm>
            <a:custGeom>
              <a:rect b="b" l="l" r="r" t="t"/>
              <a:pathLst>
                <a:path extrusionOk="0" h="219" w="1466">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4" name="Google Shape;5564;p28"/>
            <p:cNvSpPr/>
            <p:nvPr/>
          </p:nvSpPr>
          <p:spPr>
            <a:xfrm>
              <a:off x="9114400" y="2226775"/>
              <a:ext cx="81750" cy="19200"/>
            </a:xfrm>
            <a:custGeom>
              <a:rect b="b" l="l" r="r" t="t"/>
              <a:pathLst>
                <a:path extrusionOk="0" h="768" w="327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5" name="Google Shape;5565;p28"/>
            <p:cNvSpPr/>
            <p:nvPr/>
          </p:nvSpPr>
          <p:spPr>
            <a:xfrm>
              <a:off x="9121900" y="2311925"/>
              <a:ext cx="47575" cy="10775"/>
            </a:xfrm>
            <a:custGeom>
              <a:rect b="b" l="l" r="r" t="t"/>
              <a:pathLst>
                <a:path extrusionOk="0" h="431" w="1903">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6" name="Google Shape;5566;p28"/>
            <p:cNvSpPr/>
            <p:nvPr/>
          </p:nvSpPr>
          <p:spPr>
            <a:xfrm>
              <a:off x="9071475" y="2355700"/>
              <a:ext cx="55400" cy="24550"/>
            </a:xfrm>
            <a:custGeom>
              <a:rect b="b" l="l" r="r" t="t"/>
              <a:pathLst>
                <a:path extrusionOk="0" h="982" w="2216">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7" name="Google Shape;5567;p28"/>
            <p:cNvSpPr/>
            <p:nvPr/>
          </p:nvSpPr>
          <p:spPr>
            <a:xfrm>
              <a:off x="9095275" y="2419625"/>
              <a:ext cx="45000" cy="8725"/>
            </a:xfrm>
            <a:custGeom>
              <a:rect b="b" l="l" r="r" t="t"/>
              <a:pathLst>
                <a:path extrusionOk="0" h="349" w="180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8" name="Google Shape;5568;p28"/>
            <p:cNvSpPr/>
            <p:nvPr/>
          </p:nvSpPr>
          <p:spPr>
            <a:xfrm>
              <a:off x="9046500" y="2463750"/>
              <a:ext cx="57925" cy="19275"/>
            </a:xfrm>
            <a:custGeom>
              <a:rect b="b" l="l" r="r" t="t"/>
              <a:pathLst>
                <a:path extrusionOk="0" h="771" w="2317">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9" name="Google Shape;5569;p28"/>
            <p:cNvSpPr/>
            <p:nvPr/>
          </p:nvSpPr>
          <p:spPr>
            <a:xfrm>
              <a:off x="9090225" y="2509475"/>
              <a:ext cx="38375" cy="15875"/>
            </a:xfrm>
            <a:custGeom>
              <a:rect b="b" l="l" r="r" t="t"/>
              <a:pathLst>
                <a:path extrusionOk="0" h="635" w="1535">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0" name="Google Shape;5570;p28"/>
            <p:cNvSpPr/>
            <p:nvPr/>
          </p:nvSpPr>
          <p:spPr>
            <a:xfrm>
              <a:off x="9037675" y="2539500"/>
              <a:ext cx="60900" cy="19525"/>
            </a:xfrm>
            <a:custGeom>
              <a:rect b="b" l="l" r="r" t="t"/>
              <a:pathLst>
                <a:path extrusionOk="0" h="781" w="2436">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1" name="Google Shape;5571;p28"/>
            <p:cNvSpPr/>
            <p:nvPr/>
          </p:nvSpPr>
          <p:spPr>
            <a:xfrm>
              <a:off x="9186125" y="2284200"/>
              <a:ext cx="154025" cy="33825"/>
            </a:xfrm>
            <a:custGeom>
              <a:rect b="b" l="l" r="r" t="t"/>
              <a:pathLst>
                <a:path extrusionOk="0" h="1353" w="6161">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2" name="Google Shape;5572;p28"/>
            <p:cNvSpPr/>
            <p:nvPr/>
          </p:nvSpPr>
          <p:spPr>
            <a:xfrm>
              <a:off x="9365425" y="2287700"/>
              <a:ext cx="105100" cy="15825"/>
            </a:xfrm>
            <a:custGeom>
              <a:rect b="b" l="l" r="r" t="t"/>
              <a:pathLst>
                <a:path extrusionOk="0" h="633" w="4204">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3" name="Google Shape;5573;p28"/>
            <p:cNvSpPr/>
            <p:nvPr/>
          </p:nvSpPr>
          <p:spPr>
            <a:xfrm>
              <a:off x="9461325" y="2200925"/>
              <a:ext cx="20025" cy="210375"/>
            </a:xfrm>
            <a:custGeom>
              <a:rect b="b" l="l" r="r" t="t"/>
              <a:pathLst>
                <a:path extrusionOk="0" h="8415" w="801">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4" name="Google Shape;5574;p28"/>
            <p:cNvSpPr/>
            <p:nvPr/>
          </p:nvSpPr>
          <p:spPr>
            <a:xfrm>
              <a:off x="9285625" y="2258925"/>
              <a:ext cx="55625" cy="16975"/>
            </a:xfrm>
            <a:custGeom>
              <a:rect b="b" l="l" r="r" t="t"/>
              <a:pathLst>
                <a:path extrusionOk="0" h="679" w="2225">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5" name="Google Shape;5575;p28"/>
            <p:cNvSpPr/>
            <p:nvPr/>
          </p:nvSpPr>
          <p:spPr>
            <a:xfrm>
              <a:off x="9308700" y="2355725"/>
              <a:ext cx="137425" cy="20350"/>
            </a:xfrm>
            <a:custGeom>
              <a:rect b="b" l="l" r="r" t="t"/>
              <a:pathLst>
                <a:path extrusionOk="0" h="814" w="5497">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6" name="Google Shape;5576;p28"/>
            <p:cNvSpPr/>
            <p:nvPr/>
          </p:nvSpPr>
          <p:spPr>
            <a:xfrm>
              <a:off x="9206125" y="2351925"/>
              <a:ext cx="64075" cy="10100"/>
            </a:xfrm>
            <a:custGeom>
              <a:rect b="b" l="l" r="r" t="t"/>
              <a:pathLst>
                <a:path extrusionOk="0" h="404" w="2563">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7" name="Google Shape;5577;p28"/>
            <p:cNvSpPr/>
            <p:nvPr/>
          </p:nvSpPr>
          <p:spPr>
            <a:xfrm>
              <a:off x="9228225" y="2454975"/>
              <a:ext cx="149725" cy="22025"/>
            </a:xfrm>
            <a:custGeom>
              <a:rect b="b" l="l" r="r" t="t"/>
              <a:pathLst>
                <a:path extrusionOk="0" h="881" w="5989">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8" name="Google Shape;5578;p28"/>
            <p:cNvSpPr/>
            <p:nvPr/>
          </p:nvSpPr>
          <p:spPr>
            <a:xfrm>
              <a:off x="9303700" y="2416900"/>
              <a:ext cx="28375" cy="5875"/>
            </a:xfrm>
            <a:custGeom>
              <a:rect b="b" l="l" r="r" t="t"/>
              <a:pathLst>
                <a:path extrusionOk="0" h="235" w="1135">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9" name="Google Shape;5579;p28"/>
            <p:cNvSpPr/>
            <p:nvPr/>
          </p:nvSpPr>
          <p:spPr>
            <a:xfrm>
              <a:off x="9132750" y="2492300"/>
              <a:ext cx="173075" cy="19025"/>
            </a:xfrm>
            <a:custGeom>
              <a:rect b="b" l="l" r="r" t="t"/>
              <a:pathLst>
                <a:path extrusionOk="0" h="761" w="6923">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0" name="Google Shape;5580;p28"/>
            <p:cNvSpPr/>
            <p:nvPr/>
          </p:nvSpPr>
          <p:spPr>
            <a:xfrm>
              <a:off x="9490500" y="2410075"/>
              <a:ext cx="120825" cy="16025"/>
            </a:xfrm>
            <a:custGeom>
              <a:rect b="b" l="l" r="r" t="t"/>
              <a:pathLst>
                <a:path extrusionOk="0" h="641" w="4833">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1" name="Google Shape;5581;p28"/>
            <p:cNvSpPr/>
            <p:nvPr/>
          </p:nvSpPr>
          <p:spPr>
            <a:xfrm>
              <a:off x="9498000" y="2375225"/>
              <a:ext cx="134300" cy="9925"/>
            </a:xfrm>
            <a:custGeom>
              <a:rect b="b" l="l" r="r" t="t"/>
              <a:pathLst>
                <a:path extrusionOk="0" h="397" w="5372">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2" name="Google Shape;5582;p28"/>
            <p:cNvSpPr/>
            <p:nvPr/>
          </p:nvSpPr>
          <p:spPr>
            <a:xfrm>
              <a:off x="9591400" y="2341025"/>
              <a:ext cx="70925" cy="10875"/>
            </a:xfrm>
            <a:custGeom>
              <a:rect b="b" l="l" r="r" t="t"/>
              <a:pathLst>
                <a:path extrusionOk="0" h="435" w="2837">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3" name="Google Shape;5583;p28"/>
            <p:cNvSpPr/>
            <p:nvPr/>
          </p:nvSpPr>
          <p:spPr>
            <a:xfrm>
              <a:off x="9474650" y="2304325"/>
              <a:ext cx="48400" cy="5875"/>
            </a:xfrm>
            <a:custGeom>
              <a:rect b="b" l="l" r="r" t="t"/>
              <a:pathLst>
                <a:path extrusionOk="0" h="235" w="1936">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84" name="Google Shape;5584;p28"/>
          <p:cNvGrpSpPr/>
          <p:nvPr/>
        </p:nvGrpSpPr>
        <p:grpSpPr>
          <a:xfrm flipH="1">
            <a:off x="1187575" y="539500"/>
            <a:ext cx="784750" cy="1674700"/>
            <a:chOff x="5909625" y="3402475"/>
            <a:chExt cx="784750" cy="1674700"/>
          </a:xfrm>
        </p:grpSpPr>
        <p:sp>
          <p:nvSpPr>
            <p:cNvPr id="5585" name="Google Shape;5585;p28"/>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6" name="Google Shape;5586;p28"/>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7" name="Google Shape;5587;p28"/>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8" name="Google Shape;5588;p28"/>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9" name="Google Shape;5589;p28"/>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0" name="Google Shape;5590;p28"/>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1" name="Google Shape;5591;p28"/>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2" name="Google Shape;5592;p28"/>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3" name="Google Shape;5593;p28"/>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4" name="Google Shape;5594;p28"/>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5" name="Google Shape;5595;p28"/>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6" name="Google Shape;5596;p28"/>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7" name="Google Shape;5597;p28"/>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8" name="Google Shape;5598;p28"/>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9" name="Google Shape;5599;p28"/>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0" name="Google Shape;5600;p28"/>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1" name="Google Shape;5601;p28"/>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2" name="Google Shape;5602;p28"/>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3" name="Google Shape;5603;p28"/>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4" name="Google Shape;5604;p28"/>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5" name="Google Shape;5605;p28"/>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6" name="Google Shape;5606;p28"/>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7" name="Google Shape;5607;p28"/>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8" name="Google Shape;5608;p28"/>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9" name="Google Shape;5609;p28"/>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0" name="Google Shape;5610;p28"/>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1" name="Google Shape;5611;p28"/>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2" name="Google Shape;5612;p28"/>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3" name="Google Shape;5613;p28"/>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4" name="Google Shape;5614;p28"/>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28"/>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28"/>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7" name="Google Shape;5617;p28"/>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28"/>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28"/>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0" name="Google Shape;5620;p28"/>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1" name="Google Shape;5621;p28"/>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2" name="Google Shape;5622;p28"/>
          <p:cNvGrpSpPr/>
          <p:nvPr/>
        </p:nvGrpSpPr>
        <p:grpSpPr>
          <a:xfrm flipH="1">
            <a:off x="325125" y="3373125"/>
            <a:ext cx="932350" cy="1637175"/>
            <a:chOff x="8451425" y="3510050"/>
            <a:chExt cx="932350" cy="1637175"/>
          </a:xfrm>
        </p:grpSpPr>
        <p:sp>
          <p:nvSpPr>
            <p:cNvPr id="5623" name="Google Shape;5623;p28"/>
            <p:cNvSpPr/>
            <p:nvPr/>
          </p:nvSpPr>
          <p:spPr>
            <a:xfrm>
              <a:off x="8753300" y="4018900"/>
              <a:ext cx="95100" cy="363600"/>
            </a:xfrm>
            <a:custGeom>
              <a:rect b="b" l="l" r="r" t="t"/>
              <a:pathLst>
                <a:path extrusionOk="0" h="14544" w="3804">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28"/>
            <p:cNvSpPr/>
            <p:nvPr/>
          </p:nvSpPr>
          <p:spPr>
            <a:xfrm>
              <a:off x="8865050" y="4973750"/>
              <a:ext cx="250200" cy="142625"/>
            </a:xfrm>
            <a:custGeom>
              <a:rect b="b" l="l" r="r" t="t"/>
              <a:pathLst>
                <a:path extrusionOk="0" h="5705" w="10008">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5" name="Google Shape;5625;p28"/>
            <p:cNvSpPr/>
            <p:nvPr/>
          </p:nvSpPr>
          <p:spPr>
            <a:xfrm>
              <a:off x="8782500" y="4366350"/>
              <a:ext cx="74250" cy="143225"/>
            </a:xfrm>
            <a:custGeom>
              <a:rect b="b" l="l" r="r" t="t"/>
              <a:pathLst>
                <a:path extrusionOk="0" h="5729" w="297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6" name="Google Shape;5626;p28"/>
            <p:cNvSpPr/>
            <p:nvPr/>
          </p:nvSpPr>
          <p:spPr>
            <a:xfrm>
              <a:off x="8789175" y="3779325"/>
              <a:ext cx="326075" cy="507275"/>
            </a:xfrm>
            <a:custGeom>
              <a:rect b="b" l="l" r="r" t="t"/>
              <a:pathLst>
                <a:path extrusionOk="0" h="20291" w="13043">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7" name="Google Shape;5627;p28"/>
            <p:cNvSpPr/>
            <p:nvPr/>
          </p:nvSpPr>
          <p:spPr>
            <a:xfrm>
              <a:off x="8711625" y="3802900"/>
              <a:ext cx="144275" cy="266875"/>
            </a:xfrm>
            <a:custGeom>
              <a:rect b="b" l="l" r="r" t="t"/>
              <a:pathLst>
                <a:path extrusionOk="0" h="10675" w="5771">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8" name="Google Shape;5628;p28"/>
            <p:cNvSpPr/>
            <p:nvPr/>
          </p:nvSpPr>
          <p:spPr>
            <a:xfrm>
              <a:off x="8855875" y="3567725"/>
              <a:ext cx="150975" cy="211450"/>
            </a:xfrm>
            <a:custGeom>
              <a:rect b="b" l="l" r="r" t="t"/>
              <a:pathLst>
                <a:path extrusionOk="0" h="8458" w="6039">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9" name="Google Shape;5629;p28"/>
            <p:cNvSpPr/>
            <p:nvPr/>
          </p:nvSpPr>
          <p:spPr>
            <a:xfrm>
              <a:off x="8860900" y="3731175"/>
              <a:ext cx="175150" cy="232700"/>
            </a:xfrm>
            <a:custGeom>
              <a:rect b="b" l="l" r="r" t="t"/>
              <a:pathLst>
                <a:path extrusionOk="0" h="9308" w="7006">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28"/>
            <p:cNvSpPr/>
            <p:nvPr/>
          </p:nvSpPr>
          <p:spPr>
            <a:xfrm>
              <a:off x="8779525" y="3510050"/>
              <a:ext cx="223750" cy="133600"/>
            </a:xfrm>
            <a:custGeom>
              <a:rect b="b" l="l" r="r" t="t"/>
              <a:pathLst>
                <a:path extrusionOk="0" h="5344" w="895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28"/>
            <p:cNvSpPr/>
            <p:nvPr/>
          </p:nvSpPr>
          <p:spPr>
            <a:xfrm>
              <a:off x="8832525" y="4259900"/>
              <a:ext cx="472050" cy="781425"/>
            </a:xfrm>
            <a:custGeom>
              <a:rect b="b" l="l" r="r" t="t"/>
              <a:pathLst>
                <a:path extrusionOk="0" h="31257" w="18882">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2" name="Google Shape;5632;p28"/>
            <p:cNvSpPr/>
            <p:nvPr/>
          </p:nvSpPr>
          <p:spPr>
            <a:xfrm>
              <a:off x="9202800" y="5003775"/>
              <a:ext cx="180975" cy="143450"/>
            </a:xfrm>
            <a:custGeom>
              <a:rect b="b" l="l" r="r" t="t"/>
              <a:pathLst>
                <a:path extrusionOk="0" h="5738" w="7239">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3" name="Google Shape;5633;p28"/>
            <p:cNvSpPr/>
            <p:nvPr/>
          </p:nvSpPr>
          <p:spPr>
            <a:xfrm>
              <a:off x="8987650" y="3638300"/>
              <a:ext cx="28375" cy="38625"/>
            </a:xfrm>
            <a:custGeom>
              <a:rect b="b" l="l" r="r" t="t"/>
              <a:pathLst>
                <a:path extrusionOk="0" h="1545" w="1135">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4" name="Google Shape;5634;p28"/>
            <p:cNvSpPr/>
            <p:nvPr/>
          </p:nvSpPr>
          <p:spPr>
            <a:xfrm>
              <a:off x="8842550" y="3656300"/>
              <a:ext cx="25875" cy="39725"/>
            </a:xfrm>
            <a:custGeom>
              <a:rect b="b" l="l" r="r" t="t"/>
              <a:pathLst>
                <a:path extrusionOk="0" h="1589" w="1035">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5" name="Google Shape;5635;p28"/>
            <p:cNvSpPr/>
            <p:nvPr/>
          </p:nvSpPr>
          <p:spPr>
            <a:xfrm>
              <a:off x="8862550" y="3666975"/>
              <a:ext cx="143475" cy="113850"/>
            </a:xfrm>
            <a:custGeom>
              <a:rect b="b" l="l" r="r" t="t"/>
              <a:pathLst>
                <a:path extrusionOk="0" h="4554" w="5739">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6" name="Google Shape;5636;p28"/>
            <p:cNvSpPr/>
            <p:nvPr/>
          </p:nvSpPr>
          <p:spPr>
            <a:xfrm>
              <a:off x="8906900" y="3639450"/>
              <a:ext cx="24900" cy="46300"/>
            </a:xfrm>
            <a:custGeom>
              <a:rect b="b" l="l" r="r" t="t"/>
              <a:pathLst>
                <a:path extrusionOk="0" h="1852" w="996">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28"/>
            <p:cNvSpPr/>
            <p:nvPr/>
          </p:nvSpPr>
          <p:spPr>
            <a:xfrm>
              <a:off x="8952975" y="3644625"/>
              <a:ext cx="4525" cy="3425"/>
            </a:xfrm>
            <a:custGeom>
              <a:rect b="b" l="l" r="r" t="t"/>
              <a:pathLst>
                <a:path extrusionOk="0" h="137" w="181">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28"/>
            <p:cNvSpPr/>
            <p:nvPr/>
          </p:nvSpPr>
          <p:spPr>
            <a:xfrm>
              <a:off x="8882475" y="3652175"/>
              <a:ext cx="5125" cy="3975"/>
            </a:xfrm>
            <a:custGeom>
              <a:rect b="b" l="l" r="r" t="t"/>
              <a:pathLst>
                <a:path extrusionOk="0" h="159" w="205">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9" name="Google Shape;5639;p28"/>
            <p:cNvSpPr/>
            <p:nvPr/>
          </p:nvSpPr>
          <p:spPr>
            <a:xfrm>
              <a:off x="8904050" y="3694125"/>
              <a:ext cx="57350" cy="28975"/>
            </a:xfrm>
            <a:custGeom>
              <a:rect b="b" l="l" r="r" t="t"/>
              <a:pathLst>
                <a:path extrusionOk="0" h="1159" w="2294">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0" name="Google Shape;5640;p28"/>
            <p:cNvSpPr/>
            <p:nvPr/>
          </p:nvSpPr>
          <p:spPr>
            <a:xfrm>
              <a:off x="9133575" y="4675575"/>
              <a:ext cx="65075" cy="22500"/>
            </a:xfrm>
            <a:custGeom>
              <a:rect b="b" l="l" r="r" t="t"/>
              <a:pathLst>
                <a:path extrusionOk="0" h="900" w="2603">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1" name="Google Shape;5641;p28"/>
            <p:cNvSpPr/>
            <p:nvPr/>
          </p:nvSpPr>
          <p:spPr>
            <a:xfrm>
              <a:off x="8952800" y="4710925"/>
              <a:ext cx="63225" cy="18525"/>
            </a:xfrm>
            <a:custGeom>
              <a:rect b="b" l="l" r="r" t="t"/>
              <a:pathLst>
                <a:path extrusionOk="0" h="741" w="2529">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2" name="Google Shape;5642;p28"/>
            <p:cNvSpPr/>
            <p:nvPr/>
          </p:nvSpPr>
          <p:spPr>
            <a:xfrm>
              <a:off x="8960950" y="4277375"/>
              <a:ext cx="46725" cy="87825"/>
            </a:xfrm>
            <a:custGeom>
              <a:rect b="b" l="l" r="r" t="t"/>
              <a:pathLst>
                <a:path extrusionOk="0" h="3513" w="1869">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3" name="Google Shape;5643;p28"/>
            <p:cNvSpPr/>
            <p:nvPr/>
          </p:nvSpPr>
          <p:spPr>
            <a:xfrm>
              <a:off x="8894250" y="5077975"/>
              <a:ext cx="208500" cy="25875"/>
            </a:xfrm>
            <a:custGeom>
              <a:rect b="b" l="l" r="r" t="t"/>
              <a:pathLst>
                <a:path extrusionOk="0" h="1035" w="834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4" name="Google Shape;5644;p28"/>
            <p:cNvSpPr/>
            <p:nvPr/>
          </p:nvSpPr>
          <p:spPr>
            <a:xfrm>
              <a:off x="8966800" y="5068475"/>
              <a:ext cx="12525" cy="16200"/>
            </a:xfrm>
            <a:custGeom>
              <a:rect b="b" l="l" r="r" t="t"/>
              <a:pathLst>
                <a:path extrusionOk="0" h="648" w="501">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5" name="Google Shape;5645;p28"/>
            <p:cNvSpPr/>
            <p:nvPr/>
          </p:nvSpPr>
          <p:spPr>
            <a:xfrm>
              <a:off x="8973475" y="5064500"/>
              <a:ext cx="14200" cy="14350"/>
            </a:xfrm>
            <a:custGeom>
              <a:rect b="b" l="l" r="r" t="t"/>
              <a:pathLst>
                <a:path extrusionOk="0" h="574" w="568">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6" name="Google Shape;5646;p28"/>
            <p:cNvSpPr/>
            <p:nvPr/>
          </p:nvSpPr>
          <p:spPr>
            <a:xfrm>
              <a:off x="8982650" y="5058925"/>
              <a:ext cx="15850" cy="15750"/>
            </a:xfrm>
            <a:custGeom>
              <a:rect b="b" l="l" r="r" t="t"/>
              <a:pathLst>
                <a:path extrusionOk="0" h="630" w="634">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7" name="Google Shape;5647;p28"/>
            <p:cNvSpPr/>
            <p:nvPr/>
          </p:nvSpPr>
          <p:spPr>
            <a:xfrm>
              <a:off x="8949275" y="5019825"/>
              <a:ext cx="39700" cy="38625"/>
            </a:xfrm>
            <a:custGeom>
              <a:rect b="b" l="l" r="r" t="t"/>
              <a:pathLst>
                <a:path extrusionOk="0" h="1545" w="1588">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8" name="Google Shape;5648;p28"/>
            <p:cNvSpPr/>
            <p:nvPr/>
          </p:nvSpPr>
          <p:spPr>
            <a:xfrm>
              <a:off x="9307425" y="5088825"/>
              <a:ext cx="26325" cy="15575"/>
            </a:xfrm>
            <a:custGeom>
              <a:rect b="b" l="l" r="r" t="t"/>
              <a:pathLst>
                <a:path extrusionOk="0" h="623" w="1053">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9" name="Google Shape;5649;p28"/>
            <p:cNvSpPr/>
            <p:nvPr/>
          </p:nvSpPr>
          <p:spPr>
            <a:xfrm>
              <a:off x="9293900" y="5079325"/>
              <a:ext cx="31300" cy="20925"/>
            </a:xfrm>
            <a:custGeom>
              <a:rect b="b" l="l" r="r" t="t"/>
              <a:pathLst>
                <a:path extrusionOk="0" h="837" w="1252">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28"/>
            <p:cNvSpPr/>
            <p:nvPr/>
          </p:nvSpPr>
          <p:spPr>
            <a:xfrm>
              <a:off x="9282350" y="5071575"/>
              <a:ext cx="28475" cy="15000"/>
            </a:xfrm>
            <a:custGeom>
              <a:rect b="b" l="l" r="r" t="t"/>
              <a:pathLst>
                <a:path extrusionOk="0" h="600" w="1139">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1" name="Google Shape;5651;p28"/>
            <p:cNvSpPr/>
            <p:nvPr/>
          </p:nvSpPr>
          <p:spPr>
            <a:xfrm>
              <a:off x="9257100" y="5034200"/>
              <a:ext cx="39125" cy="38800"/>
            </a:xfrm>
            <a:custGeom>
              <a:rect b="b" l="l" r="r" t="t"/>
              <a:pathLst>
                <a:path extrusionOk="0" h="1552" w="1565">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2" name="Google Shape;5652;p28"/>
            <p:cNvSpPr/>
            <p:nvPr/>
          </p:nvSpPr>
          <p:spPr>
            <a:xfrm>
              <a:off x="9235600" y="5085950"/>
              <a:ext cx="139325" cy="51600"/>
            </a:xfrm>
            <a:custGeom>
              <a:rect b="b" l="l" r="r" t="t"/>
              <a:pathLst>
                <a:path extrusionOk="0" h="2064" w="5573">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3" name="Google Shape;5653;p28"/>
            <p:cNvSpPr/>
            <p:nvPr/>
          </p:nvSpPr>
          <p:spPr>
            <a:xfrm>
              <a:off x="8632400" y="3604300"/>
              <a:ext cx="276050" cy="357200"/>
            </a:xfrm>
            <a:custGeom>
              <a:rect b="b" l="l" r="r" t="t"/>
              <a:pathLst>
                <a:path extrusionOk="0" h="14288" w="11042">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4" name="Google Shape;5654;p28"/>
            <p:cNvSpPr/>
            <p:nvPr/>
          </p:nvSpPr>
          <p:spPr>
            <a:xfrm>
              <a:off x="8451425" y="3890475"/>
              <a:ext cx="269400" cy="480350"/>
            </a:xfrm>
            <a:custGeom>
              <a:rect b="b" l="l" r="r" t="t"/>
              <a:pathLst>
                <a:path extrusionOk="0" h="19214" w="10776">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5" name="Google Shape;5655;p28"/>
            <p:cNvSpPr/>
            <p:nvPr/>
          </p:nvSpPr>
          <p:spPr>
            <a:xfrm>
              <a:off x="8641575" y="4338050"/>
              <a:ext cx="135950" cy="110125"/>
            </a:xfrm>
            <a:custGeom>
              <a:rect b="b" l="l" r="r" t="t"/>
              <a:pathLst>
                <a:path extrusionOk="0" h="4405" w="5438">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6" name="Google Shape;5656;p28"/>
            <p:cNvSpPr/>
            <p:nvPr/>
          </p:nvSpPr>
          <p:spPr>
            <a:xfrm>
              <a:off x="8629050" y="3883650"/>
              <a:ext cx="264375" cy="342925"/>
            </a:xfrm>
            <a:custGeom>
              <a:rect b="b" l="l" r="r" t="t"/>
              <a:pathLst>
                <a:path extrusionOk="0" h="13717" w="10575">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7" name="Google Shape;5657;p28"/>
            <p:cNvSpPr/>
            <p:nvPr/>
          </p:nvSpPr>
          <p:spPr>
            <a:xfrm>
              <a:off x="8697450" y="5007100"/>
              <a:ext cx="152625" cy="109275"/>
            </a:xfrm>
            <a:custGeom>
              <a:rect b="b" l="l" r="r" t="t"/>
              <a:pathLst>
                <a:path extrusionOk="0" h="4371" w="6105">
                  <a:moveTo>
                    <a:pt x="3102" y="0"/>
                  </a:moveTo>
                  <a:lnTo>
                    <a:pt x="0" y="868"/>
                  </a:lnTo>
                  <a:lnTo>
                    <a:pt x="500" y="4370"/>
                  </a:lnTo>
                  <a:lnTo>
                    <a:pt x="6104" y="3770"/>
                  </a:lnTo>
                  <a:lnTo>
                    <a:pt x="3102" y="2202"/>
                  </a:lnTo>
                  <a:lnTo>
                    <a:pt x="3102"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8" name="Google Shape;5658;p28"/>
            <p:cNvSpPr/>
            <p:nvPr/>
          </p:nvSpPr>
          <p:spPr>
            <a:xfrm>
              <a:off x="8864225" y="4967900"/>
              <a:ext cx="131775" cy="118450"/>
            </a:xfrm>
            <a:custGeom>
              <a:rect b="b" l="l" r="r" t="t"/>
              <a:pathLst>
                <a:path extrusionOk="0" h="4738" w="5271">
                  <a:moveTo>
                    <a:pt x="3336" y="1"/>
                  </a:moveTo>
                  <a:lnTo>
                    <a:pt x="601" y="67"/>
                  </a:lnTo>
                  <a:lnTo>
                    <a:pt x="0" y="3403"/>
                  </a:lnTo>
                  <a:lnTo>
                    <a:pt x="5271" y="4737"/>
                  </a:lnTo>
                  <a:lnTo>
                    <a:pt x="3036" y="2269"/>
                  </a:lnTo>
                  <a:lnTo>
                    <a:pt x="3336"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9" name="Google Shape;5659;p28"/>
            <p:cNvSpPr/>
            <p:nvPr/>
          </p:nvSpPr>
          <p:spPr>
            <a:xfrm>
              <a:off x="8586525" y="4226550"/>
              <a:ext cx="453675" cy="859800"/>
            </a:xfrm>
            <a:custGeom>
              <a:rect b="b" l="l" r="r" t="t"/>
              <a:pathLst>
                <a:path extrusionOk="0" h="34392" w="18147">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0" name="Google Shape;5660;p28"/>
            <p:cNvSpPr/>
            <p:nvPr/>
          </p:nvSpPr>
          <p:spPr>
            <a:xfrm>
              <a:off x="8661575" y="3668525"/>
              <a:ext cx="165150" cy="190350"/>
            </a:xfrm>
            <a:custGeom>
              <a:rect b="b" l="l" r="r" t="t"/>
              <a:pathLst>
                <a:path extrusionOk="0" h="7614" w="6606">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1" name="Google Shape;5661;p28"/>
            <p:cNvSpPr/>
            <p:nvPr/>
          </p:nvSpPr>
          <p:spPr>
            <a:xfrm>
              <a:off x="8701600" y="3837925"/>
              <a:ext cx="100950" cy="130450"/>
            </a:xfrm>
            <a:custGeom>
              <a:rect b="b" l="l" r="r" t="t"/>
              <a:pathLst>
                <a:path extrusionOk="0" h="5218" w="4038">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2" name="Google Shape;5662;p28"/>
            <p:cNvSpPr/>
            <p:nvPr/>
          </p:nvSpPr>
          <p:spPr>
            <a:xfrm>
              <a:off x="8644200" y="3765375"/>
              <a:ext cx="38250" cy="54500"/>
            </a:xfrm>
            <a:custGeom>
              <a:rect b="b" l="l" r="r" t="t"/>
              <a:pathLst>
                <a:path extrusionOk="0" h="2180" w="153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3" name="Google Shape;5663;p28"/>
            <p:cNvSpPr/>
            <p:nvPr/>
          </p:nvSpPr>
          <p:spPr>
            <a:xfrm>
              <a:off x="8729125" y="3723775"/>
              <a:ext cx="49225" cy="64600"/>
            </a:xfrm>
            <a:custGeom>
              <a:rect b="b" l="l" r="r" t="t"/>
              <a:pathLst>
                <a:path extrusionOk="0" h="2584" w="1969">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4" name="Google Shape;5664;p28"/>
            <p:cNvSpPr/>
            <p:nvPr/>
          </p:nvSpPr>
          <p:spPr>
            <a:xfrm>
              <a:off x="8699850" y="3751000"/>
              <a:ext cx="7475" cy="5800"/>
            </a:xfrm>
            <a:custGeom>
              <a:rect b="b" l="l" r="r" t="t"/>
              <a:pathLst>
                <a:path extrusionOk="0" h="232" w="299">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28"/>
            <p:cNvSpPr/>
            <p:nvPr/>
          </p:nvSpPr>
          <p:spPr>
            <a:xfrm>
              <a:off x="8773525" y="3735300"/>
              <a:ext cx="7325" cy="5550"/>
            </a:xfrm>
            <a:custGeom>
              <a:rect b="b" l="l" r="r" t="t"/>
              <a:pathLst>
                <a:path extrusionOk="0" h="222" w="293">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28"/>
            <p:cNvSpPr/>
            <p:nvPr/>
          </p:nvSpPr>
          <p:spPr>
            <a:xfrm>
              <a:off x="8714375" y="3788850"/>
              <a:ext cx="54550" cy="16600"/>
            </a:xfrm>
            <a:custGeom>
              <a:rect b="b" l="l" r="r" t="t"/>
              <a:pathLst>
                <a:path extrusionOk="0" h="664" w="2182">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7" name="Google Shape;5667;p28"/>
            <p:cNvSpPr/>
            <p:nvPr/>
          </p:nvSpPr>
          <p:spPr>
            <a:xfrm>
              <a:off x="8709950" y="3784350"/>
              <a:ext cx="12525" cy="16000"/>
            </a:xfrm>
            <a:custGeom>
              <a:rect b="b" l="l" r="r" t="t"/>
              <a:pathLst>
                <a:path extrusionOk="0" h="640" w="501">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8" name="Google Shape;5668;p28"/>
            <p:cNvSpPr/>
            <p:nvPr/>
          </p:nvSpPr>
          <p:spPr>
            <a:xfrm>
              <a:off x="8698275" y="3847925"/>
              <a:ext cx="79250" cy="16950"/>
            </a:xfrm>
            <a:custGeom>
              <a:rect b="b" l="l" r="r" t="t"/>
              <a:pathLst>
                <a:path extrusionOk="0" h="678" w="317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9" name="Google Shape;5669;p28"/>
            <p:cNvSpPr/>
            <p:nvPr/>
          </p:nvSpPr>
          <p:spPr>
            <a:xfrm>
              <a:off x="8712450" y="3663025"/>
              <a:ext cx="103425" cy="52350"/>
            </a:xfrm>
            <a:custGeom>
              <a:rect b="b" l="l" r="r" t="t"/>
              <a:pathLst>
                <a:path extrusionOk="0" h="2094" w="4137">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0" name="Google Shape;5670;p28"/>
            <p:cNvSpPr/>
            <p:nvPr/>
          </p:nvSpPr>
          <p:spPr>
            <a:xfrm>
              <a:off x="8590700" y="3994400"/>
              <a:ext cx="303575" cy="1082775"/>
            </a:xfrm>
            <a:custGeom>
              <a:rect b="b" l="l" r="r" t="t"/>
              <a:pathLst>
                <a:path extrusionOk="0" h="43311" w="12143">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28"/>
            <p:cNvSpPr/>
            <p:nvPr/>
          </p:nvSpPr>
          <p:spPr>
            <a:xfrm>
              <a:off x="8764200" y="4143975"/>
              <a:ext cx="5825" cy="5325"/>
            </a:xfrm>
            <a:custGeom>
              <a:rect b="b" l="l" r="r" t="t"/>
              <a:pathLst>
                <a:path extrusionOk="0" h="213" w="233">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2" name="Google Shape;5672;p28"/>
            <p:cNvSpPr/>
            <p:nvPr/>
          </p:nvSpPr>
          <p:spPr>
            <a:xfrm>
              <a:off x="8804175" y="4090600"/>
              <a:ext cx="7525" cy="5875"/>
            </a:xfrm>
            <a:custGeom>
              <a:rect b="b" l="l" r="r" t="t"/>
              <a:pathLst>
                <a:path extrusionOk="0" h="235" w="301">
                  <a:moveTo>
                    <a:pt x="168" y="1"/>
                  </a:moveTo>
                  <a:cubicBezTo>
                    <a:pt x="1" y="1"/>
                    <a:pt x="67" y="234"/>
                    <a:pt x="168" y="234"/>
                  </a:cubicBezTo>
                  <a:cubicBezTo>
                    <a:pt x="301" y="234"/>
                    <a:pt x="301"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3" name="Google Shape;5673;p28"/>
            <p:cNvSpPr/>
            <p:nvPr/>
          </p:nvSpPr>
          <p:spPr>
            <a:xfrm>
              <a:off x="8694325" y="4121300"/>
              <a:ext cx="12725" cy="9425"/>
            </a:xfrm>
            <a:custGeom>
              <a:rect b="b" l="l" r="r" t="t"/>
              <a:pathLst>
                <a:path extrusionOk="0" h="377" w="509">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4" name="Google Shape;5674;p28"/>
            <p:cNvSpPr/>
            <p:nvPr/>
          </p:nvSpPr>
          <p:spPr>
            <a:xfrm>
              <a:off x="8695000" y="4062825"/>
              <a:ext cx="7850" cy="5300"/>
            </a:xfrm>
            <a:custGeom>
              <a:rect b="b" l="l" r="r" t="t"/>
              <a:pathLst>
                <a:path extrusionOk="0" h="212" w="314">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28"/>
            <p:cNvSpPr/>
            <p:nvPr/>
          </p:nvSpPr>
          <p:spPr>
            <a:xfrm>
              <a:off x="8745800" y="4075600"/>
              <a:ext cx="14200" cy="10025"/>
            </a:xfrm>
            <a:custGeom>
              <a:rect b="b" l="l" r="r" t="t"/>
              <a:pathLst>
                <a:path extrusionOk="0" h="401" w="568">
                  <a:moveTo>
                    <a:pt x="268" y="0"/>
                  </a:moveTo>
                  <a:cubicBezTo>
                    <a:pt x="1" y="0"/>
                    <a:pt x="67" y="401"/>
                    <a:pt x="301" y="401"/>
                  </a:cubicBezTo>
                  <a:cubicBezTo>
                    <a:pt x="568" y="401"/>
                    <a:pt x="568"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28"/>
            <p:cNvSpPr/>
            <p:nvPr/>
          </p:nvSpPr>
          <p:spPr>
            <a:xfrm>
              <a:off x="8737475" y="4114800"/>
              <a:ext cx="12525" cy="9200"/>
            </a:xfrm>
            <a:custGeom>
              <a:rect b="b" l="l" r="r" t="t"/>
              <a:pathLst>
                <a:path extrusionOk="0" h="368" w="501">
                  <a:moveTo>
                    <a:pt x="234" y="0"/>
                  </a:moveTo>
                  <a:cubicBezTo>
                    <a:pt x="0" y="34"/>
                    <a:pt x="67" y="367"/>
                    <a:pt x="267" y="367"/>
                  </a:cubicBezTo>
                  <a:cubicBezTo>
                    <a:pt x="501" y="367"/>
                    <a:pt x="4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28"/>
            <p:cNvSpPr/>
            <p:nvPr/>
          </p:nvSpPr>
          <p:spPr>
            <a:xfrm>
              <a:off x="8726625" y="4174000"/>
              <a:ext cx="5875" cy="5875"/>
            </a:xfrm>
            <a:custGeom>
              <a:rect b="b" l="l" r="r" t="t"/>
              <a:pathLst>
                <a:path extrusionOk="0" h="235" w="235">
                  <a:moveTo>
                    <a:pt x="101" y="1"/>
                  </a:moveTo>
                  <a:cubicBezTo>
                    <a:pt x="1" y="1"/>
                    <a:pt x="1" y="234"/>
                    <a:pt x="101" y="234"/>
                  </a:cubicBezTo>
                  <a:cubicBezTo>
                    <a:pt x="234" y="234"/>
                    <a:pt x="234"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28"/>
            <p:cNvSpPr/>
            <p:nvPr/>
          </p:nvSpPr>
          <p:spPr>
            <a:xfrm>
              <a:off x="8660925" y="4093550"/>
              <a:ext cx="8175" cy="7250"/>
            </a:xfrm>
            <a:custGeom>
              <a:rect b="b" l="l" r="r" t="t"/>
              <a:pathLst>
                <a:path extrusionOk="0" h="290" w="327">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9" name="Google Shape;5679;p28"/>
            <p:cNvSpPr/>
            <p:nvPr/>
          </p:nvSpPr>
          <p:spPr>
            <a:xfrm>
              <a:off x="8703600" y="4087275"/>
              <a:ext cx="8875" cy="6775"/>
            </a:xfrm>
            <a:custGeom>
              <a:rect b="b" l="l" r="r" t="t"/>
              <a:pathLst>
                <a:path extrusionOk="0" h="271" w="355">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28"/>
            <p:cNvSpPr/>
            <p:nvPr/>
          </p:nvSpPr>
          <p:spPr>
            <a:xfrm>
              <a:off x="8718750" y="4037850"/>
              <a:ext cx="9950" cy="7150"/>
            </a:xfrm>
            <a:custGeom>
              <a:rect b="b" l="l" r="r" t="t"/>
              <a:pathLst>
                <a:path extrusionOk="0" h="286" w="398">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1" name="Google Shape;5681;p28"/>
            <p:cNvSpPr/>
            <p:nvPr/>
          </p:nvSpPr>
          <p:spPr>
            <a:xfrm>
              <a:off x="8652400" y="4056425"/>
              <a:ext cx="8375" cy="6700"/>
            </a:xfrm>
            <a:custGeom>
              <a:rect b="b" l="l" r="r" t="t"/>
              <a:pathLst>
                <a:path extrusionOk="0" h="268" w="335">
                  <a:moveTo>
                    <a:pt x="168" y="0"/>
                  </a:moveTo>
                  <a:cubicBezTo>
                    <a:pt x="1" y="34"/>
                    <a:pt x="1" y="267"/>
                    <a:pt x="168" y="267"/>
                  </a:cubicBezTo>
                  <a:cubicBezTo>
                    <a:pt x="334" y="267"/>
                    <a:pt x="301"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2" name="Google Shape;5682;p28"/>
            <p:cNvSpPr/>
            <p:nvPr/>
          </p:nvSpPr>
          <p:spPr>
            <a:xfrm>
              <a:off x="8678250" y="4023825"/>
              <a:ext cx="6700" cy="5925"/>
            </a:xfrm>
            <a:custGeom>
              <a:rect b="b" l="l" r="r" t="t"/>
              <a:pathLst>
                <a:path extrusionOk="0" h="237" w="268">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3" name="Google Shape;5683;p28"/>
            <p:cNvSpPr/>
            <p:nvPr/>
          </p:nvSpPr>
          <p:spPr>
            <a:xfrm>
              <a:off x="8652675" y="4023900"/>
              <a:ext cx="8925" cy="6750"/>
            </a:xfrm>
            <a:custGeom>
              <a:rect b="b" l="l" r="r" t="t"/>
              <a:pathLst>
                <a:path extrusionOk="0" h="270" w="357">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4" name="Google Shape;5684;p28"/>
            <p:cNvSpPr/>
            <p:nvPr/>
          </p:nvSpPr>
          <p:spPr>
            <a:xfrm>
              <a:off x="8665750" y="4143925"/>
              <a:ext cx="11700" cy="8425"/>
            </a:xfrm>
            <a:custGeom>
              <a:rect b="b" l="l" r="r" t="t"/>
              <a:pathLst>
                <a:path extrusionOk="0" h="337" w="468">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5" name="Google Shape;5685;p28"/>
            <p:cNvSpPr/>
            <p:nvPr/>
          </p:nvSpPr>
          <p:spPr>
            <a:xfrm>
              <a:off x="8689925" y="4190675"/>
              <a:ext cx="11700" cy="8375"/>
            </a:xfrm>
            <a:custGeom>
              <a:rect b="b" l="l" r="r" t="t"/>
              <a:pathLst>
                <a:path extrusionOk="0" h="335" w="468">
                  <a:moveTo>
                    <a:pt x="201" y="1"/>
                  </a:moveTo>
                  <a:cubicBezTo>
                    <a:pt x="1" y="1"/>
                    <a:pt x="34" y="334"/>
                    <a:pt x="234" y="334"/>
                  </a:cubicBezTo>
                  <a:cubicBezTo>
                    <a:pt x="468" y="334"/>
                    <a:pt x="468"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6" name="Google Shape;5686;p28"/>
            <p:cNvSpPr/>
            <p:nvPr/>
          </p:nvSpPr>
          <p:spPr>
            <a:xfrm>
              <a:off x="8712450" y="4143150"/>
              <a:ext cx="8375" cy="5850"/>
            </a:xfrm>
            <a:custGeom>
              <a:rect b="b" l="l" r="r" t="t"/>
              <a:pathLst>
                <a:path extrusionOk="0" h="234" w="335">
                  <a:moveTo>
                    <a:pt x="167" y="0"/>
                  </a:moveTo>
                  <a:cubicBezTo>
                    <a:pt x="0" y="0"/>
                    <a:pt x="0" y="234"/>
                    <a:pt x="167" y="234"/>
                  </a:cubicBezTo>
                  <a:cubicBezTo>
                    <a:pt x="334" y="234"/>
                    <a:pt x="301"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7" name="Google Shape;5687;p28"/>
            <p:cNvSpPr/>
            <p:nvPr/>
          </p:nvSpPr>
          <p:spPr>
            <a:xfrm>
              <a:off x="8741625" y="4203200"/>
              <a:ext cx="14225" cy="10025"/>
            </a:xfrm>
            <a:custGeom>
              <a:rect b="b" l="l" r="r" t="t"/>
              <a:pathLst>
                <a:path extrusionOk="0" h="401" w="569">
                  <a:moveTo>
                    <a:pt x="268" y="0"/>
                  </a:moveTo>
                  <a:cubicBezTo>
                    <a:pt x="1" y="0"/>
                    <a:pt x="68" y="400"/>
                    <a:pt x="301" y="400"/>
                  </a:cubicBezTo>
                  <a:cubicBezTo>
                    <a:pt x="568" y="400"/>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8" name="Google Shape;5688;p28"/>
            <p:cNvSpPr/>
            <p:nvPr/>
          </p:nvSpPr>
          <p:spPr>
            <a:xfrm>
              <a:off x="8781250" y="4184850"/>
              <a:ext cx="12950" cy="10200"/>
            </a:xfrm>
            <a:custGeom>
              <a:rect b="b" l="l" r="r" t="t"/>
              <a:pathLst>
                <a:path extrusionOk="0" h="408" w="518">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9" name="Google Shape;5689;p28"/>
            <p:cNvSpPr/>
            <p:nvPr/>
          </p:nvSpPr>
          <p:spPr>
            <a:xfrm>
              <a:off x="8755825" y="4171500"/>
              <a:ext cx="12525" cy="10025"/>
            </a:xfrm>
            <a:custGeom>
              <a:rect b="b" l="l" r="r" t="t"/>
              <a:pathLst>
                <a:path extrusionOk="0" h="401" w="501">
                  <a:moveTo>
                    <a:pt x="200" y="1"/>
                  </a:moveTo>
                  <a:cubicBezTo>
                    <a:pt x="0" y="34"/>
                    <a:pt x="0" y="401"/>
                    <a:pt x="234"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0" name="Google Shape;5690;p28"/>
            <p:cNvSpPr/>
            <p:nvPr/>
          </p:nvSpPr>
          <p:spPr>
            <a:xfrm>
              <a:off x="8810225" y="4138150"/>
              <a:ext cx="16500" cy="12575"/>
            </a:xfrm>
            <a:custGeom>
              <a:rect b="b" l="l" r="r" t="t"/>
              <a:pathLst>
                <a:path extrusionOk="0" h="503" w="66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1" name="Google Shape;5691;p28"/>
            <p:cNvSpPr/>
            <p:nvPr/>
          </p:nvSpPr>
          <p:spPr>
            <a:xfrm>
              <a:off x="8777775" y="4103125"/>
              <a:ext cx="15600" cy="11750"/>
            </a:xfrm>
            <a:custGeom>
              <a:rect b="b" l="l" r="r" t="t"/>
              <a:pathLst>
                <a:path extrusionOk="0" h="470" w="624">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2" name="Google Shape;5692;p28"/>
            <p:cNvSpPr/>
            <p:nvPr/>
          </p:nvSpPr>
          <p:spPr>
            <a:xfrm>
              <a:off x="8799175" y="4046400"/>
              <a:ext cx="11700" cy="8375"/>
            </a:xfrm>
            <a:custGeom>
              <a:rect b="b" l="l" r="r" t="t"/>
              <a:pathLst>
                <a:path extrusionOk="0" h="335" w="468">
                  <a:moveTo>
                    <a:pt x="201" y="1"/>
                  </a:moveTo>
                  <a:cubicBezTo>
                    <a:pt x="1" y="34"/>
                    <a:pt x="34" y="335"/>
                    <a:pt x="267" y="335"/>
                  </a:cubicBezTo>
                  <a:cubicBezTo>
                    <a:pt x="468"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3" name="Google Shape;5693;p28"/>
            <p:cNvSpPr/>
            <p:nvPr/>
          </p:nvSpPr>
          <p:spPr>
            <a:xfrm>
              <a:off x="8779175" y="4044675"/>
              <a:ext cx="10625" cy="7600"/>
            </a:xfrm>
            <a:custGeom>
              <a:rect b="b" l="l" r="r" t="t"/>
              <a:pathLst>
                <a:path extrusionOk="0" h="304" w="425">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4" name="Google Shape;5694;p28"/>
            <p:cNvSpPr/>
            <p:nvPr/>
          </p:nvSpPr>
          <p:spPr>
            <a:xfrm>
              <a:off x="8819200" y="4011375"/>
              <a:ext cx="10025" cy="7625"/>
            </a:xfrm>
            <a:custGeom>
              <a:rect b="b" l="l" r="r" t="t"/>
              <a:pathLst>
                <a:path extrusionOk="0" h="305" w="401">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5" name="Google Shape;5695;p28"/>
            <p:cNvSpPr/>
            <p:nvPr/>
          </p:nvSpPr>
          <p:spPr>
            <a:xfrm>
              <a:off x="8861975" y="4035575"/>
              <a:ext cx="8950" cy="7600"/>
            </a:xfrm>
            <a:custGeom>
              <a:rect b="b" l="l" r="r" t="t"/>
              <a:pathLst>
                <a:path extrusionOk="0" h="304" w="358">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6" name="Google Shape;5696;p28"/>
            <p:cNvSpPr/>
            <p:nvPr/>
          </p:nvSpPr>
          <p:spPr>
            <a:xfrm>
              <a:off x="8849225" y="4094250"/>
              <a:ext cx="11825" cy="9650"/>
            </a:xfrm>
            <a:custGeom>
              <a:rect b="b" l="l" r="r" t="t"/>
              <a:pathLst>
                <a:path extrusionOk="0" h="386" w="473">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7" name="Google Shape;5697;p28"/>
            <p:cNvSpPr/>
            <p:nvPr/>
          </p:nvSpPr>
          <p:spPr>
            <a:xfrm>
              <a:off x="8827525" y="4075600"/>
              <a:ext cx="13375" cy="9200"/>
            </a:xfrm>
            <a:custGeom>
              <a:rect b="b" l="l" r="r" t="t"/>
              <a:pathLst>
                <a:path extrusionOk="0" h="368" w="535">
                  <a:moveTo>
                    <a:pt x="234" y="0"/>
                  </a:moveTo>
                  <a:cubicBezTo>
                    <a:pt x="1" y="0"/>
                    <a:pt x="34" y="367"/>
                    <a:pt x="301" y="367"/>
                  </a:cubicBezTo>
                  <a:cubicBezTo>
                    <a:pt x="534"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8" name="Google Shape;5698;p28"/>
            <p:cNvSpPr/>
            <p:nvPr/>
          </p:nvSpPr>
          <p:spPr>
            <a:xfrm>
              <a:off x="8862550" y="4069750"/>
              <a:ext cx="11700" cy="8375"/>
            </a:xfrm>
            <a:custGeom>
              <a:rect b="b" l="l" r="r" t="t"/>
              <a:pathLst>
                <a:path extrusionOk="0" h="335" w="468">
                  <a:moveTo>
                    <a:pt x="234" y="1"/>
                  </a:moveTo>
                  <a:cubicBezTo>
                    <a:pt x="1" y="1"/>
                    <a:pt x="1" y="335"/>
                    <a:pt x="268" y="335"/>
                  </a:cubicBezTo>
                  <a:cubicBezTo>
                    <a:pt x="468" y="335"/>
                    <a:pt x="468"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9" name="Google Shape;5699;p28"/>
            <p:cNvSpPr/>
            <p:nvPr/>
          </p:nvSpPr>
          <p:spPr>
            <a:xfrm>
              <a:off x="8828575" y="4044700"/>
              <a:ext cx="12100" cy="10125"/>
            </a:xfrm>
            <a:custGeom>
              <a:rect b="b" l="l" r="r" t="t"/>
              <a:pathLst>
                <a:path extrusionOk="0" h="405" w="484">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0" name="Google Shape;5700;p28"/>
            <p:cNvSpPr/>
            <p:nvPr/>
          </p:nvSpPr>
          <p:spPr>
            <a:xfrm>
              <a:off x="8851950" y="4008875"/>
              <a:ext cx="13125" cy="10100"/>
            </a:xfrm>
            <a:custGeom>
              <a:rect b="b" l="l" r="r" t="t"/>
              <a:pathLst>
                <a:path extrusionOk="0" h="404" w="525">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1" name="Google Shape;5701;p28"/>
            <p:cNvSpPr/>
            <p:nvPr/>
          </p:nvSpPr>
          <p:spPr>
            <a:xfrm>
              <a:off x="8844200" y="4125075"/>
              <a:ext cx="10875" cy="11225"/>
            </a:xfrm>
            <a:custGeom>
              <a:rect b="b" l="l" r="r" t="t"/>
              <a:pathLst>
                <a:path extrusionOk="0" h="449" w="435">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2" name="Google Shape;5702;p28"/>
            <p:cNvSpPr/>
            <p:nvPr/>
          </p:nvSpPr>
          <p:spPr>
            <a:xfrm>
              <a:off x="8833550" y="4181150"/>
              <a:ext cx="1500" cy="375"/>
            </a:xfrm>
            <a:custGeom>
              <a:rect b="b" l="l" r="r" t="t"/>
              <a:pathLst>
                <a:path extrusionOk="0" h="15" w="60">
                  <a:moveTo>
                    <a:pt x="16" y="0"/>
                  </a:moveTo>
                  <a:cubicBezTo>
                    <a:pt x="1" y="0"/>
                    <a:pt x="16" y="15"/>
                    <a:pt x="60" y="15"/>
                  </a:cubicBezTo>
                  <a:cubicBezTo>
                    <a:pt x="38" y="4"/>
                    <a:pt x="23" y="0"/>
                    <a:pt x="1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3" name="Google Shape;5703;p28"/>
            <p:cNvSpPr/>
            <p:nvPr/>
          </p:nvSpPr>
          <p:spPr>
            <a:xfrm>
              <a:off x="8811675" y="4225700"/>
              <a:ext cx="20050" cy="14200"/>
            </a:xfrm>
            <a:custGeom>
              <a:rect b="b" l="l" r="r" t="t"/>
              <a:pathLst>
                <a:path extrusionOk="0" h="568" w="802">
                  <a:moveTo>
                    <a:pt x="368" y="1"/>
                  </a:moveTo>
                  <a:cubicBezTo>
                    <a:pt x="1" y="1"/>
                    <a:pt x="34" y="568"/>
                    <a:pt x="435" y="568"/>
                  </a:cubicBezTo>
                  <a:cubicBezTo>
                    <a:pt x="802" y="534"/>
                    <a:pt x="768" y="1"/>
                    <a:pt x="3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4" name="Google Shape;5704;p28"/>
            <p:cNvSpPr/>
            <p:nvPr/>
          </p:nvSpPr>
          <p:spPr>
            <a:xfrm>
              <a:off x="8811675" y="4189850"/>
              <a:ext cx="13375" cy="9200"/>
            </a:xfrm>
            <a:custGeom>
              <a:rect b="b" l="l" r="r" t="t"/>
              <a:pathLst>
                <a:path extrusionOk="0" h="368" w="535">
                  <a:moveTo>
                    <a:pt x="268" y="0"/>
                  </a:moveTo>
                  <a:cubicBezTo>
                    <a:pt x="1" y="0"/>
                    <a:pt x="34" y="367"/>
                    <a:pt x="301" y="367"/>
                  </a:cubicBezTo>
                  <a:cubicBezTo>
                    <a:pt x="535" y="367"/>
                    <a:pt x="501"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5" name="Google Shape;5705;p28"/>
            <p:cNvSpPr/>
            <p:nvPr/>
          </p:nvSpPr>
          <p:spPr>
            <a:xfrm>
              <a:off x="8776650" y="4248225"/>
              <a:ext cx="10875" cy="8350"/>
            </a:xfrm>
            <a:custGeom>
              <a:rect b="b" l="l" r="r" t="t"/>
              <a:pathLst>
                <a:path extrusionOk="0" h="334" w="435">
                  <a:moveTo>
                    <a:pt x="201" y="0"/>
                  </a:moveTo>
                  <a:cubicBezTo>
                    <a:pt x="1" y="0"/>
                    <a:pt x="34" y="334"/>
                    <a:pt x="234" y="334"/>
                  </a:cubicBezTo>
                  <a:cubicBezTo>
                    <a:pt x="435" y="334"/>
                    <a:pt x="435"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6" name="Google Shape;5706;p28"/>
            <p:cNvSpPr/>
            <p:nvPr/>
          </p:nvSpPr>
          <p:spPr>
            <a:xfrm>
              <a:off x="8727450" y="4276425"/>
              <a:ext cx="13775" cy="10175"/>
            </a:xfrm>
            <a:custGeom>
              <a:rect b="b" l="l" r="r" t="t"/>
              <a:pathLst>
                <a:path extrusionOk="0" h="407" w="551">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7" name="Google Shape;5707;p28"/>
            <p:cNvSpPr/>
            <p:nvPr/>
          </p:nvSpPr>
          <p:spPr>
            <a:xfrm>
              <a:off x="8711025" y="4246375"/>
              <a:ext cx="12700" cy="9425"/>
            </a:xfrm>
            <a:custGeom>
              <a:rect b="b" l="l" r="r" t="t"/>
              <a:pathLst>
                <a:path extrusionOk="0" h="377" w="508">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8" name="Google Shape;5708;p28"/>
            <p:cNvSpPr/>
            <p:nvPr/>
          </p:nvSpPr>
          <p:spPr>
            <a:xfrm>
              <a:off x="8703275" y="4221525"/>
              <a:ext cx="4200" cy="2550"/>
            </a:xfrm>
            <a:custGeom>
              <a:rect b="b" l="l" r="r" t="t"/>
              <a:pathLst>
                <a:path extrusionOk="0" h="102" w="168">
                  <a:moveTo>
                    <a:pt x="101" y="1"/>
                  </a:moveTo>
                  <a:cubicBezTo>
                    <a:pt x="1" y="1"/>
                    <a:pt x="1" y="101"/>
                    <a:pt x="101" y="101"/>
                  </a:cubicBezTo>
                  <a:cubicBezTo>
                    <a:pt x="167" y="101"/>
                    <a:pt x="167" y="1"/>
                    <a:pt x="1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9" name="Google Shape;5709;p28"/>
            <p:cNvSpPr/>
            <p:nvPr/>
          </p:nvSpPr>
          <p:spPr>
            <a:xfrm>
              <a:off x="8741225" y="4239050"/>
              <a:ext cx="12950" cy="10200"/>
            </a:xfrm>
            <a:custGeom>
              <a:rect b="b" l="l" r="r" t="t"/>
              <a:pathLst>
                <a:path extrusionOk="0" h="408" w="518">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0" name="Google Shape;5710;p28"/>
            <p:cNvSpPr/>
            <p:nvPr/>
          </p:nvSpPr>
          <p:spPr>
            <a:xfrm>
              <a:off x="8785500" y="4209025"/>
              <a:ext cx="9525" cy="6950"/>
            </a:xfrm>
            <a:custGeom>
              <a:rect b="b" l="l" r="r" t="t"/>
              <a:pathLst>
                <a:path extrusionOk="0" h="278" w="381">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28"/>
            <p:cNvSpPr/>
            <p:nvPr/>
          </p:nvSpPr>
          <p:spPr>
            <a:xfrm>
              <a:off x="8816700" y="4257350"/>
              <a:ext cx="18100" cy="12575"/>
            </a:xfrm>
            <a:custGeom>
              <a:rect b="b" l="l" r="r" t="t"/>
              <a:pathLst>
                <a:path extrusionOk="0" h="503" w="724">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28"/>
            <p:cNvSpPr/>
            <p:nvPr/>
          </p:nvSpPr>
          <p:spPr>
            <a:xfrm>
              <a:off x="8848375" y="4238050"/>
              <a:ext cx="12050" cy="9375"/>
            </a:xfrm>
            <a:custGeom>
              <a:rect b="b" l="l" r="r" t="t"/>
              <a:pathLst>
                <a:path extrusionOk="0" h="375" w="482">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3" name="Google Shape;5713;p28"/>
            <p:cNvSpPr/>
            <p:nvPr/>
          </p:nvSpPr>
          <p:spPr>
            <a:xfrm>
              <a:off x="8779175" y="4274075"/>
              <a:ext cx="14200" cy="10025"/>
            </a:xfrm>
            <a:custGeom>
              <a:rect b="b" l="l" r="r" t="t"/>
              <a:pathLst>
                <a:path extrusionOk="0" h="401" w="568">
                  <a:moveTo>
                    <a:pt x="267" y="0"/>
                  </a:moveTo>
                  <a:cubicBezTo>
                    <a:pt x="0" y="0"/>
                    <a:pt x="67" y="401"/>
                    <a:pt x="300" y="401"/>
                  </a:cubicBezTo>
                  <a:cubicBezTo>
                    <a:pt x="567" y="401"/>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4" name="Google Shape;5714;p28"/>
            <p:cNvSpPr/>
            <p:nvPr/>
          </p:nvSpPr>
          <p:spPr>
            <a:xfrm>
              <a:off x="8674925" y="4244000"/>
              <a:ext cx="10625" cy="7575"/>
            </a:xfrm>
            <a:custGeom>
              <a:rect b="b" l="l" r="r" t="t"/>
              <a:pathLst>
                <a:path extrusionOk="0" h="303" w="425">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5" name="Google Shape;5715;p28"/>
            <p:cNvSpPr/>
            <p:nvPr/>
          </p:nvSpPr>
          <p:spPr>
            <a:xfrm>
              <a:off x="8837550" y="4154825"/>
              <a:ext cx="15850" cy="10875"/>
            </a:xfrm>
            <a:custGeom>
              <a:rect b="b" l="l" r="r" t="t"/>
              <a:pathLst>
                <a:path extrusionOk="0" h="435" w="634">
                  <a:moveTo>
                    <a:pt x="300" y="0"/>
                  </a:moveTo>
                  <a:cubicBezTo>
                    <a:pt x="0" y="34"/>
                    <a:pt x="67" y="434"/>
                    <a:pt x="334" y="434"/>
                  </a:cubicBezTo>
                  <a:cubicBezTo>
                    <a:pt x="634" y="434"/>
                    <a:pt x="600" y="0"/>
                    <a:pt x="3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6" name="Google Shape;5716;p28"/>
            <p:cNvSpPr/>
            <p:nvPr/>
          </p:nvSpPr>
          <p:spPr>
            <a:xfrm>
              <a:off x="8707475" y="5102000"/>
              <a:ext cx="140575" cy="16025"/>
            </a:xfrm>
            <a:custGeom>
              <a:rect b="b" l="l" r="r" t="t"/>
              <a:pathLst>
                <a:path extrusionOk="0" h="641" w="5623">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7" name="Google Shape;5717;p28"/>
            <p:cNvSpPr/>
            <p:nvPr/>
          </p:nvSpPr>
          <p:spPr>
            <a:xfrm>
              <a:off x="8790850" y="5072575"/>
              <a:ext cx="10850" cy="38450"/>
            </a:xfrm>
            <a:custGeom>
              <a:rect b="b" l="l" r="r" t="t"/>
              <a:pathLst>
                <a:path extrusionOk="0" h="1538" w="434">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8" name="Google Shape;5718;p28"/>
            <p:cNvSpPr/>
            <p:nvPr/>
          </p:nvSpPr>
          <p:spPr>
            <a:xfrm>
              <a:off x="8864225" y="5051300"/>
              <a:ext cx="133025" cy="36275"/>
            </a:xfrm>
            <a:custGeom>
              <a:rect b="b" l="l" r="r" t="t"/>
              <a:pathLst>
                <a:path extrusionOk="0" h="1451" w="5321">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9" name="Google Shape;5719;p28"/>
            <p:cNvSpPr/>
            <p:nvPr/>
          </p:nvSpPr>
          <p:spPr>
            <a:xfrm>
              <a:off x="8931775" y="5040300"/>
              <a:ext cx="26600" cy="28750"/>
            </a:xfrm>
            <a:custGeom>
              <a:rect b="b" l="l" r="r" t="t"/>
              <a:pathLst>
                <a:path extrusionOk="0" h="1150" w="1064">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0" name="Google Shape;5720;p28"/>
            <p:cNvSpPr/>
            <p:nvPr/>
          </p:nvSpPr>
          <p:spPr>
            <a:xfrm>
              <a:off x="8826700" y="3912975"/>
              <a:ext cx="206000" cy="381975"/>
            </a:xfrm>
            <a:custGeom>
              <a:rect b="b" l="l" r="r" t="t"/>
              <a:pathLst>
                <a:path extrusionOk="0" h="15279" w="824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1" name="Google Shape;5721;p28"/>
            <p:cNvSpPr/>
            <p:nvPr/>
          </p:nvSpPr>
          <p:spPr>
            <a:xfrm>
              <a:off x="8701600" y="4261100"/>
              <a:ext cx="144300" cy="100550"/>
            </a:xfrm>
            <a:custGeom>
              <a:rect b="b" l="l" r="r" t="t"/>
              <a:pathLst>
                <a:path extrusionOk="0" h="4022" w="5772">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2" name="Google Shape;5722;p28"/>
            <p:cNvSpPr/>
            <p:nvPr/>
          </p:nvSpPr>
          <p:spPr>
            <a:xfrm>
              <a:off x="8995975" y="3797900"/>
              <a:ext cx="240150" cy="444525"/>
            </a:xfrm>
            <a:custGeom>
              <a:rect b="b" l="l" r="r" t="t"/>
              <a:pathLst>
                <a:path extrusionOk="0" h="17781" w="9606">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3" name="Google Shape;5723;p28"/>
            <p:cNvSpPr/>
            <p:nvPr/>
          </p:nvSpPr>
          <p:spPr>
            <a:xfrm>
              <a:off x="8853375" y="4204150"/>
              <a:ext cx="166825" cy="115125"/>
            </a:xfrm>
            <a:custGeom>
              <a:rect b="b" l="l" r="r" t="t"/>
              <a:pathLst>
                <a:path extrusionOk="0" h="4605" w="6673">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4" name="Google Shape;5724;p28"/>
            <p:cNvSpPr/>
            <p:nvPr/>
          </p:nvSpPr>
          <p:spPr>
            <a:xfrm>
              <a:off x="9036025" y="3784550"/>
              <a:ext cx="183475" cy="266050"/>
            </a:xfrm>
            <a:custGeom>
              <a:rect b="b" l="l" r="r" t="t"/>
              <a:pathLst>
                <a:path extrusionOk="0" h="10642" w="7339">
                  <a:moveTo>
                    <a:pt x="0" y="1"/>
                  </a:moveTo>
                  <a:lnTo>
                    <a:pt x="2535" y="10642"/>
                  </a:lnTo>
                  <a:lnTo>
                    <a:pt x="7339" y="7573"/>
                  </a:lnTo>
                  <a:cubicBezTo>
                    <a:pt x="4203" y="501"/>
                    <a:pt x="0" y="1"/>
                    <a:pt x="0"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5" name="Google Shape;5725;p28"/>
            <p:cNvSpPr/>
            <p:nvPr/>
          </p:nvSpPr>
          <p:spPr>
            <a:xfrm>
              <a:off x="9083550" y="3893800"/>
              <a:ext cx="27125" cy="167225"/>
            </a:xfrm>
            <a:custGeom>
              <a:rect b="b" l="l" r="r" t="t"/>
              <a:pathLst>
                <a:path extrusionOk="0" h="6689" w="1085">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6" name="Google Shape;5726;p28"/>
            <p:cNvSpPr/>
            <p:nvPr/>
          </p:nvSpPr>
          <p:spPr>
            <a:xfrm>
              <a:off x="8974300" y="3965350"/>
              <a:ext cx="13275" cy="10325"/>
            </a:xfrm>
            <a:custGeom>
              <a:rect b="b" l="l" r="r" t="t"/>
              <a:pathLst>
                <a:path extrusionOk="0" h="413" w="531">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7" name="Google Shape;5727;p28"/>
            <p:cNvSpPr/>
            <p:nvPr/>
          </p:nvSpPr>
          <p:spPr>
            <a:xfrm>
              <a:off x="8993500" y="3912975"/>
              <a:ext cx="12525" cy="10100"/>
            </a:xfrm>
            <a:custGeom>
              <a:rect b="b" l="l" r="r" t="t"/>
              <a:pathLst>
                <a:path extrusionOk="0" h="404" w="501">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8" name="Google Shape;5728;p28"/>
            <p:cNvSpPr/>
            <p:nvPr/>
          </p:nvSpPr>
          <p:spPr>
            <a:xfrm>
              <a:off x="8980975" y="3940500"/>
              <a:ext cx="16700" cy="12525"/>
            </a:xfrm>
            <a:custGeom>
              <a:rect b="b" l="l" r="r" t="t"/>
              <a:pathLst>
                <a:path extrusionOk="0" h="501" w="668">
                  <a:moveTo>
                    <a:pt x="334" y="1"/>
                  </a:moveTo>
                  <a:cubicBezTo>
                    <a:pt x="0" y="67"/>
                    <a:pt x="34" y="501"/>
                    <a:pt x="367" y="501"/>
                  </a:cubicBezTo>
                  <a:cubicBezTo>
                    <a:pt x="668" y="468"/>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9" name="Google Shape;5729;p28"/>
            <p:cNvSpPr/>
            <p:nvPr/>
          </p:nvSpPr>
          <p:spPr>
            <a:xfrm>
              <a:off x="9006825" y="3930925"/>
              <a:ext cx="5875" cy="6900"/>
            </a:xfrm>
            <a:custGeom>
              <a:rect b="b" l="l" r="r" t="t"/>
              <a:pathLst>
                <a:path extrusionOk="0" h="276" w="235">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0" name="Google Shape;5730;p28"/>
            <p:cNvSpPr/>
            <p:nvPr/>
          </p:nvSpPr>
          <p:spPr>
            <a:xfrm>
              <a:off x="9008500" y="3888800"/>
              <a:ext cx="9200" cy="7525"/>
            </a:xfrm>
            <a:custGeom>
              <a:rect b="b" l="l" r="r" t="t"/>
              <a:pathLst>
                <a:path extrusionOk="0" h="301" w="368">
                  <a:moveTo>
                    <a:pt x="234" y="0"/>
                  </a:moveTo>
                  <a:cubicBezTo>
                    <a:pt x="0" y="0"/>
                    <a:pt x="67" y="301"/>
                    <a:pt x="234" y="301"/>
                  </a:cubicBezTo>
                  <a:cubicBezTo>
                    <a:pt x="367" y="301"/>
                    <a:pt x="367"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1" name="Google Shape;5731;p28"/>
            <p:cNvSpPr/>
            <p:nvPr/>
          </p:nvSpPr>
          <p:spPr>
            <a:xfrm>
              <a:off x="9015175" y="3867125"/>
              <a:ext cx="11700" cy="8350"/>
            </a:xfrm>
            <a:custGeom>
              <a:rect b="b" l="l" r="r" t="t"/>
              <a:pathLst>
                <a:path extrusionOk="0" h="334" w="468">
                  <a:moveTo>
                    <a:pt x="200" y="0"/>
                  </a:moveTo>
                  <a:cubicBezTo>
                    <a:pt x="0" y="0"/>
                    <a:pt x="33" y="334"/>
                    <a:pt x="234" y="334"/>
                  </a:cubicBezTo>
                  <a:cubicBezTo>
                    <a:pt x="467" y="334"/>
                    <a:pt x="467" y="0"/>
                    <a:pt x="200"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2" name="Google Shape;5732;p28"/>
            <p:cNvSpPr/>
            <p:nvPr/>
          </p:nvSpPr>
          <p:spPr>
            <a:xfrm>
              <a:off x="9036025" y="3835425"/>
              <a:ext cx="5025" cy="4200"/>
            </a:xfrm>
            <a:custGeom>
              <a:rect b="b" l="l" r="r" t="t"/>
              <a:pathLst>
                <a:path extrusionOk="0" h="168" w="201">
                  <a:moveTo>
                    <a:pt x="133" y="1"/>
                  </a:moveTo>
                  <a:cubicBezTo>
                    <a:pt x="0" y="1"/>
                    <a:pt x="0" y="167"/>
                    <a:pt x="133" y="167"/>
                  </a:cubicBezTo>
                  <a:cubicBezTo>
                    <a:pt x="200" y="167"/>
                    <a:pt x="200" y="1"/>
                    <a:pt x="13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3" name="Google Shape;5733;p28"/>
            <p:cNvSpPr/>
            <p:nvPr/>
          </p:nvSpPr>
          <p:spPr>
            <a:xfrm>
              <a:off x="9032250" y="3860550"/>
              <a:ext cx="7950" cy="9750"/>
            </a:xfrm>
            <a:custGeom>
              <a:rect b="b" l="l" r="r" t="t"/>
              <a:pathLst>
                <a:path extrusionOk="0" h="390" w="318">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4" name="Google Shape;5734;p28"/>
            <p:cNvSpPr/>
            <p:nvPr/>
          </p:nvSpPr>
          <p:spPr>
            <a:xfrm>
              <a:off x="9023550" y="3837100"/>
              <a:ext cx="11650" cy="7750"/>
            </a:xfrm>
            <a:custGeom>
              <a:rect b="b" l="l" r="r" t="t"/>
              <a:pathLst>
                <a:path extrusionOk="0" h="310" w="466">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5" name="Google Shape;5735;p28"/>
            <p:cNvSpPr/>
            <p:nvPr/>
          </p:nvSpPr>
          <p:spPr>
            <a:xfrm>
              <a:off x="9041850" y="3806250"/>
              <a:ext cx="6700" cy="5025"/>
            </a:xfrm>
            <a:custGeom>
              <a:rect b="b" l="l" r="r" t="t"/>
              <a:pathLst>
                <a:path extrusionOk="0" h="201" w="268">
                  <a:moveTo>
                    <a:pt x="134" y="0"/>
                  </a:moveTo>
                  <a:cubicBezTo>
                    <a:pt x="1" y="0"/>
                    <a:pt x="1" y="200"/>
                    <a:pt x="134" y="200"/>
                  </a:cubicBezTo>
                  <a:cubicBezTo>
                    <a:pt x="267" y="200"/>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6" name="Google Shape;5736;p28"/>
            <p:cNvSpPr/>
            <p:nvPr/>
          </p:nvSpPr>
          <p:spPr>
            <a:xfrm>
              <a:off x="9044625" y="3818700"/>
              <a:ext cx="11150" cy="7650"/>
            </a:xfrm>
            <a:custGeom>
              <a:rect b="b" l="l" r="r" t="t"/>
              <a:pathLst>
                <a:path extrusionOk="0" h="306" w="446">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7" name="Google Shape;5737;p28"/>
            <p:cNvSpPr/>
            <p:nvPr/>
          </p:nvSpPr>
          <p:spPr>
            <a:xfrm>
              <a:off x="9008825" y="3902675"/>
              <a:ext cx="13875" cy="10575"/>
            </a:xfrm>
            <a:custGeom>
              <a:rect b="b" l="l" r="r" t="t"/>
              <a:pathLst>
                <a:path extrusionOk="0" h="423" w="555">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8" name="Google Shape;5738;p28"/>
            <p:cNvSpPr/>
            <p:nvPr/>
          </p:nvSpPr>
          <p:spPr>
            <a:xfrm>
              <a:off x="9027175" y="3882125"/>
              <a:ext cx="8875" cy="6775"/>
            </a:xfrm>
            <a:custGeom>
              <a:rect b="b" l="l" r="r" t="t"/>
              <a:pathLst>
                <a:path extrusionOk="0" h="271" w="355">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9" name="Google Shape;5739;p28"/>
            <p:cNvSpPr/>
            <p:nvPr/>
          </p:nvSpPr>
          <p:spPr>
            <a:xfrm>
              <a:off x="8995975" y="3965450"/>
              <a:ext cx="10650" cy="7600"/>
            </a:xfrm>
            <a:custGeom>
              <a:rect b="b" l="l" r="r" t="t"/>
              <a:pathLst>
                <a:path extrusionOk="0" h="304" w="426">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0" name="Google Shape;5740;p28"/>
            <p:cNvSpPr/>
            <p:nvPr/>
          </p:nvSpPr>
          <p:spPr>
            <a:xfrm>
              <a:off x="8990150" y="3985500"/>
              <a:ext cx="13975" cy="10900"/>
            </a:xfrm>
            <a:custGeom>
              <a:rect b="b" l="l" r="r" t="t"/>
              <a:pathLst>
                <a:path extrusionOk="0" h="436" w="559">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1" name="Google Shape;5741;p28"/>
            <p:cNvSpPr/>
            <p:nvPr/>
          </p:nvSpPr>
          <p:spPr>
            <a:xfrm>
              <a:off x="8943450" y="3948850"/>
              <a:ext cx="6700" cy="5850"/>
            </a:xfrm>
            <a:custGeom>
              <a:rect b="b" l="l" r="r" t="t"/>
              <a:pathLst>
                <a:path extrusionOk="0" h="234" w="268">
                  <a:moveTo>
                    <a:pt x="167" y="0"/>
                  </a:moveTo>
                  <a:cubicBezTo>
                    <a:pt x="0" y="0"/>
                    <a:pt x="0" y="234"/>
                    <a:pt x="167" y="234"/>
                  </a:cubicBezTo>
                  <a:cubicBezTo>
                    <a:pt x="267" y="234"/>
                    <a:pt x="267"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2" name="Google Shape;5742;p28"/>
            <p:cNvSpPr/>
            <p:nvPr/>
          </p:nvSpPr>
          <p:spPr>
            <a:xfrm>
              <a:off x="8910100" y="3923775"/>
              <a:ext cx="9775" cy="7575"/>
            </a:xfrm>
            <a:custGeom>
              <a:rect b="b" l="l" r="r" t="t"/>
              <a:pathLst>
                <a:path extrusionOk="0" h="303" w="391">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3" name="Google Shape;5743;p28"/>
            <p:cNvSpPr/>
            <p:nvPr/>
          </p:nvSpPr>
          <p:spPr>
            <a:xfrm>
              <a:off x="8908425" y="3897150"/>
              <a:ext cx="7525" cy="5650"/>
            </a:xfrm>
            <a:custGeom>
              <a:rect b="b" l="l" r="r" t="t"/>
              <a:pathLst>
                <a:path extrusionOk="0" h="226" w="301">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4" name="Google Shape;5744;p28"/>
            <p:cNvSpPr/>
            <p:nvPr/>
          </p:nvSpPr>
          <p:spPr>
            <a:xfrm>
              <a:off x="8891950" y="3918775"/>
              <a:ext cx="11725" cy="8200"/>
            </a:xfrm>
            <a:custGeom>
              <a:rect b="b" l="l" r="r" t="t"/>
              <a:pathLst>
                <a:path extrusionOk="0" h="328" w="469">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5" name="Google Shape;5745;p28"/>
            <p:cNvSpPr/>
            <p:nvPr/>
          </p:nvSpPr>
          <p:spPr>
            <a:xfrm>
              <a:off x="8912175" y="3906525"/>
              <a:ext cx="7125" cy="7650"/>
            </a:xfrm>
            <a:custGeom>
              <a:rect b="b" l="l" r="r" t="t"/>
              <a:pathLst>
                <a:path extrusionOk="0" h="306" w="285">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6" name="Google Shape;5746;p28"/>
            <p:cNvSpPr/>
            <p:nvPr/>
          </p:nvSpPr>
          <p:spPr>
            <a:xfrm>
              <a:off x="8927625" y="3940400"/>
              <a:ext cx="5825" cy="4300"/>
            </a:xfrm>
            <a:custGeom>
              <a:rect b="b" l="l" r="r" t="t"/>
              <a:pathLst>
                <a:path extrusionOk="0" h="172" w="233">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7" name="Google Shape;5747;p28"/>
            <p:cNvSpPr/>
            <p:nvPr/>
          </p:nvSpPr>
          <p:spPr>
            <a:xfrm>
              <a:off x="8952625" y="3970825"/>
              <a:ext cx="14200" cy="9725"/>
            </a:xfrm>
            <a:custGeom>
              <a:rect b="b" l="l" r="r" t="t"/>
              <a:pathLst>
                <a:path extrusionOk="0" h="389" w="568">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8" name="Google Shape;5748;p28"/>
            <p:cNvSpPr/>
            <p:nvPr/>
          </p:nvSpPr>
          <p:spPr>
            <a:xfrm>
              <a:off x="8885900" y="3897050"/>
              <a:ext cx="15725" cy="12650"/>
            </a:xfrm>
            <a:custGeom>
              <a:rect b="b" l="l" r="r" t="t"/>
              <a:pathLst>
                <a:path extrusionOk="0" h="506" w="629">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9" name="Google Shape;5749;p28"/>
            <p:cNvSpPr/>
            <p:nvPr/>
          </p:nvSpPr>
          <p:spPr>
            <a:xfrm>
              <a:off x="9108575" y="4018850"/>
              <a:ext cx="15850" cy="11750"/>
            </a:xfrm>
            <a:custGeom>
              <a:rect b="b" l="l" r="r" t="t"/>
              <a:pathLst>
                <a:path extrusionOk="0" h="470" w="634">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0" name="Google Shape;5750;p28"/>
            <p:cNvSpPr/>
            <p:nvPr/>
          </p:nvSpPr>
          <p:spPr>
            <a:xfrm>
              <a:off x="9126925" y="3998875"/>
              <a:ext cx="13350" cy="10875"/>
            </a:xfrm>
            <a:custGeom>
              <a:rect b="b" l="l" r="r" t="t"/>
              <a:pathLst>
                <a:path extrusionOk="0" h="435" w="534">
                  <a:moveTo>
                    <a:pt x="234" y="1"/>
                  </a:moveTo>
                  <a:cubicBezTo>
                    <a:pt x="0" y="1"/>
                    <a:pt x="33" y="434"/>
                    <a:pt x="267" y="434"/>
                  </a:cubicBezTo>
                  <a:cubicBezTo>
                    <a:pt x="534" y="434"/>
                    <a:pt x="534"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1" name="Google Shape;5751;p28"/>
            <p:cNvSpPr/>
            <p:nvPr/>
          </p:nvSpPr>
          <p:spPr>
            <a:xfrm>
              <a:off x="9135250" y="4010700"/>
              <a:ext cx="10025" cy="8975"/>
            </a:xfrm>
            <a:custGeom>
              <a:rect b="b" l="l" r="r" t="t"/>
              <a:pathLst>
                <a:path extrusionOk="0" h="359" w="401">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2" name="Google Shape;5752;p28"/>
            <p:cNvSpPr/>
            <p:nvPr/>
          </p:nvSpPr>
          <p:spPr>
            <a:xfrm>
              <a:off x="9106075" y="3998825"/>
              <a:ext cx="10850" cy="8425"/>
            </a:xfrm>
            <a:custGeom>
              <a:rect b="b" l="l" r="r" t="t"/>
              <a:pathLst>
                <a:path extrusionOk="0" h="337" w="434">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3" name="Google Shape;5753;p28"/>
            <p:cNvSpPr/>
            <p:nvPr/>
          </p:nvSpPr>
          <p:spPr>
            <a:xfrm>
              <a:off x="9140650" y="3984375"/>
              <a:ext cx="9625" cy="10475"/>
            </a:xfrm>
            <a:custGeom>
              <a:rect b="b" l="l" r="r" t="t"/>
              <a:pathLst>
                <a:path extrusionOk="0" h="419" w="385">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4" name="Google Shape;5754;p28"/>
            <p:cNvSpPr/>
            <p:nvPr/>
          </p:nvSpPr>
          <p:spPr>
            <a:xfrm>
              <a:off x="9151925" y="3998050"/>
              <a:ext cx="8375" cy="7525"/>
            </a:xfrm>
            <a:custGeom>
              <a:rect b="b" l="l" r="r" t="t"/>
              <a:pathLst>
                <a:path extrusionOk="0" h="301" w="335">
                  <a:moveTo>
                    <a:pt x="168" y="0"/>
                  </a:moveTo>
                  <a:cubicBezTo>
                    <a:pt x="1" y="34"/>
                    <a:pt x="1" y="300"/>
                    <a:pt x="168" y="300"/>
                  </a:cubicBezTo>
                  <a:cubicBezTo>
                    <a:pt x="334" y="300"/>
                    <a:pt x="334" y="0"/>
                    <a:pt x="1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5" name="Google Shape;5755;p28"/>
            <p:cNvSpPr/>
            <p:nvPr/>
          </p:nvSpPr>
          <p:spPr>
            <a:xfrm>
              <a:off x="9178625" y="3986375"/>
              <a:ext cx="6675" cy="4200"/>
            </a:xfrm>
            <a:custGeom>
              <a:rect b="b" l="l" r="r" t="t"/>
              <a:pathLst>
                <a:path extrusionOk="0" h="168" w="267">
                  <a:moveTo>
                    <a:pt x="134" y="0"/>
                  </a:moveTo>
                  <a:cubicBezTo>
                    <a:pt x="0" y="0"/>
                    <a:pt x="0" y="167"/>
                    <a:pt x="134" y="167"/>
                  </a:cubicBezTo>
                  <a:cubicBezTo>
                    <a:pt x="267" y="167"/>
                    <a:pt x="200"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6" name="Google Shape;5756;p28"/>
            <p:cNvSpPr/>
            <p:nvPr/>
          </p:nvSpPr>
          <p:spPr>
            <a:xfrm>
              <a:off x="9154075" y="3986175"/>
              <a:ext cx="11225" cy="7075"/>
            </a:xfrm>
            <a:custGeom>
              <a:rect b="b" l="l" r="r" t="t"/>
              <a:pathLst>
                <a:path extrusionOk="0" h="283" w="449">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7" name="Google Shape;5757;p28"/>
            <p:cNvSpPr/>
            <p:nvPr/>
          </p:nvSpPr>
          <p:spPr>
            <a:xfrm>
              <a:off x="9169450" y="3961250"/>
              <a:ext cx="4175" cy="3450"/>
            </a:xfrm>
            <a:custGeom>
              <a:rect b="b" l="l" r="r" t="t"/>
              <a:pathLst>
                <a:path extrusionOk="0" h="138" w="167">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8" name="Google Shape;5758;p28"/>
            <p:cNvSpPr/>
            <p:nvPr/>
          </p:nvSpPr>
          <p:spPr>
            <a:xfrm>
              <a:off x="9168600" y="3975350"/>
              <a:ext cx="10850" cy="8550"/>
            </a:xfrm>
            <a:custGeom>
              <a:rect b="b" l="l" r="r" t="t"/>
              <a:pathLst>
                <a:path extrusionOk="0" h="342" w="434">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9" name="Google Shape;5759;p28"/>
            <p:cNvSpPr/>
            <p:nvPr/>
          </p:nvSpPr>
          <p:spPr>
            <a:xfrm>
              <a:off x="9194450" y="3971175"/>
              <a:ext cx="12950" cy="9375"/>
            </a:xfrm>
            <a:custGeom>
              <a:rect b="b" l="l" r="r" t="t"/>
              <a:pathLst>
                <a:path extrusionOk="0" h="375" w="518">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0" name="Google Shape;5760;p28"/>
            <p:cNvSpPr/>
            <p:nvPr/>
          </p:nvSpPr>
          <p:spPr>
            <a:xfrm>
              <a:off x="9183625" y="3956350"/>
              <a:ext cx="14200" cy="10875"/>
            </a:xfrm>
            <a:custGeom>
              <a:rect b="b" l="l" r="r" t="t"/>
              <a:pathLst>
                <a:path extrusionOk="0" h="435" w="568">
                  <a:moveTo>
                    <a:pt x="267" y="0"/>
                  </a:moveTo>
                  <a:cubicBezTo>
                    <a:pt x="0" y="34"/>
                    <a:pt x="67" y="434"/>
                    <a:pt x="301" y="434"/>
                  </a:cubicBezTo>
                  <a:cubicBezTo>
                    <a:pt x="567" y="434"/>
                    <a:pt x="5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1" name="Google Shape;5761;p28"/>
            <p:cNvSpPr/>
            <p:nvPr/>
          </p:nvSpPr>
          <p:spPr>
            <a:xfrm>
              <a:off x="9186125" y="3982125"/>
              <a:ext cx="8125" cy="5925"/>
            </a:xfrm>
            <a:custGeom>
              <a:rect b="b" l="l" r="r" t="t"/>
              <a:pathLst>
                <a:path extrusionOk="0" h="237" w="325">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2" name="Google Shape;5762;p28"/>
            <p:cNvSpPr/>
            <p:nvPr/>
          </p:nvSpPr>
          <p:spPr>
            <a:xfrm>
              <a:off x="9200625" y="3950500"/>
              <a:ext cx="7200" cy="5125"/>
            </a:xfrm>
            <a:custGeom>
              <a:rect b="b" l="l" r="r" t="t"/>
              <a:pathLst>
                <a:path extrusionOk="0" h="205" w="288">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3" name="Google Shape;5763;p28"/>
            <p:cNvSpPr/>
            <p:nvPr/>
          </p:nvSpPr>
          <p:spPr>
            <a:xfrm>
              <a:off x="9123575" y="3975075"/>
              <a:ext cx="11700" cy="10700"/>
            </a:xfrm>
            <a:custGeom>
              <a:rect b="b" l="l" r="r" t="t"/>
              <a:pathLst>
                <a:path extrusionOk="0" h="428" w="468">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4" name="Google Shape;5764;p28"/>
            <p:cNvSpPr/>
            <p:nvPr/>
          </p:nvSpPr>
          <p:spPr>
            <a:xfrm>
              <a:off x="9143600" y="3959675"/>
              <a:ext cx="8350" cy="7600"/>
            </a:xfrm>
            <a:custGeom>
              <a:rect b="b" l="l" r="r" t="t"/>
              <a:pathLst>
                <a:path extrusionOk="0" h="304" w="334">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5" name="Google Shape;5765;p28"/>
            <p:cNvSpPr/>
            <p:nvPr/>
          </p:nvSpPr>
          <p:spPr>
            <a:xfrm>
              <a:off x="8665750" y="3801650"/>
              <a:ext cx="16275" cy="83625"/>
            </a:xfrm>
            <a:custGeom>
              <a:rect b="b" l="l" r="r" t="t"/>
              <a:pathLst>
                <a:path extrusionOk="0" h="3345" w="651">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6" name="Google Shape;5766;p28"/>
          <p:cNvGrpSpPr/>
          <p:nvPr/>
        </p:nvGrpSpPr>
        <p:grpSpPr>
          <a:xfrm flipH="1" rot="-670505">
            <a:off x="1626452" y="3960952"/>
            <a:ext cx="811267" cy="1615185"/>
            <a:chOff x="7198025" y="3729625"/>
            <a:chExt cx="811300" cy="1615250"/>
          </a:xfrm>
        </p:grpSpPr>
        <p:sp>
          <p:nvSpPr>
            <p:cNvPr id="5767" name="Google Shape;5767;p28"/>
            <p:cNvSpPr/>
            <p:nvPr/>
          </p:nvSpPr>
          <p:spPr>
            <a:xfrm>
              <a:off x="7480725" y="3926900"/>
              <a:ext cx="324425" cy="381450"/>
            </a:xfrm>
            <a:custGeom>
              <a:rect b="b" l="l" r="r" t="t"/>
              <a:pathLst>
                <a:path extrusionOk="0" h="15258" w="12977">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8" name="Google Shape;5768;p28"/>
            <p:cNvSpPr/>
            <p:nvPr/>
          </p:nvSpPr>
          <p:spPr>
            <a:xfrm>
              <a:off x="7569125" y="5070475"/>
              <a:ext cx="121775" cy="170975"/>
            </a:xfrm>
            <a:custGeom>
              <a:rect b="b" l="l" r="r" t="t"/>
              <a:pathLst>
                <a:path extrusionOk="0" h="6839" w="4871">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9" name="Google Shape;5769;p28"/>
            <p:cNvSpPr/>
            <p:nvPr/>
          </p:nvSpPr>
          <p:spPr>
            <a:xfrm>
              <a:off x="7400675" y="5249775"/>
              <a:ext cx="155150" cy="95100"/>
            </a:xfrm>
            <a:custGeom>
              <a:rect b="b" l="l" r="r" t="t"/>
              <a:pathLst>
                <a:path extrusionOk="0" h="3804" w="6206">
                  <a:moveTo>
                    <a:pt x="2803" y="0"/>
                  </a:moveTo>
                  <a:lnTo>
                    <a:pt x="2769" y="1969"/>
                  </a:lnTo>
                  <a:lnTo>
                    <a:pt x="1" y="3670"/>
                  </a:lnTo>
                  <a:lnTo>
                    <a:pt x="5938" y="3803"/>
                  </a:lnTo>
                  <a:lnTo>
                    <a:pt x="6205" y="301"/>
                  </a:lnTo>
                  <a:lnTo>
                    <a:pt x="2803"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0" name="Google Shape;5770;p28"/>
            <p:cNvSpPr/>
            <p:nvPr/>
          </p:nvSpPr>
          <p:spPr>
            <a:xfrm>
              <a:off x="7293925" y="4204850"/>
              <a:ext cx="475375" cy="580450"/>
            </a:xfrm>
            <a:custGeom>
              <a:rect b="b" l="l" r="r" t="t"/>
              <a:pathLst>
                <a:path extrusionOk="0" h="23218" w="19015">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1" name="Google Shape;5771;p28"/>
            <p:cNvSpPr/>
            <p:nvPr/>
          </p:nvSpPr>
          <p:spPr>
            <a:xfrm>
              <a:off x="7251400" y="3729625"/>
              <a:ext cx="93425" cy="143975"/>
            </a:xfrm>
            <a:custGeom>
              <a:rect b="b" l="l" r="r" t="t"/>
              <a:pathLst>
                <a:path extrusionOk="0" h="5759" w="3737">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2" name="Google Shape;5772;p28"/>
            <p:cNvSpPr/>
            <p:nvPr/>
          </p:nvSpPr>
          <p:spPr>
            <a:xfrm>
              <a:off x="7929400" y="3806200"/>
              <a:ext cx="79925" cy="150175"/>
            </a:xfrm>
            <a:custGeom>
              <a:rect b="b" l="l" r="r" t="t"/>
              <a:pathLst>
                <a:path extrusionOk="0" h="6007" w="3197">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3" name="Google Shape;5773;p28"/>
            <p:cNvSpPr/>
            <p:nvPr/>
          </p:nvSpPr>
          <p:spPr>
            <a:xfrm>
              <a:off x="7401525" y="4153150"/>
              <a:ext cx="271875" cy="382800"/>
            </a:xfrm>
            <a:custGeom>
              <a:rect b="b" l="l" r="r" t="t"/>
              <a:pathLst>
                <a:path extrusionOk="0" h="15312" w="10875">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4" name="Google Shape;5774;p28"/>
            <p:cNvSpPr/>
            <p:nvPr/>
          </p:nvSpPr>
          <p:spPr>
            <a:xfrm>
              <a:off x="7198025" y="3833750"/>
              <a:ext cx="278575" cy="413675"/>
            </a:xfrm>
            <a:custGeom>
              <a:rect b="b" l="l" r="r" t="t"/>
              <a:pathLst>
                <a:path extrusionOk="0" h="16547" w="11143">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5" name="Google Shape;5775;p28"/>
            <p:cNvSpPr/>
            <p:nvPr/>
          </p:nvSpPr>
          <p:spPr>
            <a:xfrm>
              <a:off x="7679200" y="3933825"/>
              <a:ext cx="314425" cy="355275"/>
            </a:xfrm>
            <a:custGeom>
              <a:rect b="b" l="l" r="r" t="t"/>
              <a:pathLst>
                <a:path extrusionOk="0" h="14211" w="12577">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6" name="Google Shape;5776;p28"/>
            <p:cNvSpPr/>
            <p:nvPr/>
          </p:nvSpPr>
          <p:spPr>
            <a:xfrm>
              <a:off x="7327300" y="4531750"/>
              <a:ext cx="342775" cy="630200"/>
            </a:xfrm>
            <a:custGeom>
              <a:rect b="b" l="l" r="r" t="t"/>
              <a:pathLst>
                <a:path extrusionOk="0" h="25208" w="13711">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7" name="Google Shape;5777;p28"/>
            <p:cNvSpPr/>
            <p:nvPr/>
          </p:nvSpPr>
          <p:spPr>
            <a:xfrm>
              <a:off x="7460725" y="4532600"/>
              <a:ext cx="211000" cy="764725"/>
            </a:xfrm>
            <a:custGeom>
              <a:rect b="b" l="l" r="r" t="t"/>
              <a:pathLst>
                <a:path extrusionOk="0" h="30589" w="8440">
                  <a:moveTo>
                    <a:pt x="8440" y="0"/>
                  </a:moveTo>
                  <a:lnTo>
                    <a:pt x="2836" y="167"/>
                  </a:lnTo>
                  <a:lnTo>
                    <a:pt x="0" y="30322"/>
                  </a:lnTo>
                  <a:lnTo>
                    <a:pt x="4103" y="30589"/>
                  </a:lnTo>
                  <a:lnTo>
                    <a:pt x="8440"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8" name="Google Shape;5778;p28"/>
            <p:cNvSpPr/>
            <p:nvPr/>
          </p:nvSpPr>
          <p:spPr>
            <a:xfrm>
              <a:off x="7544125" y="4167325"/>
              <a:ext cx="284375" cy="617150"/>
            </a:xfrm>
            <a:custGeom>
              <a:rect b="b" l="l" r="r" t="t"/>
              <a:pathLst>
                <a:path extrusionOk="0" h="24686" w="11375">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9" name="Google Shape;5779;p28"/>
            <p:cNvSpPr/>
            <p:nvPr/>
          </p:nvSpPr>
          <p:spPr>
            <a:xfrm>
              <a:off x="7210550" y="4117300"/>
              <a:ext cx="311900" cy="631300"/>
            </a:xfrm>
            <a:custGeom>
              <a:rect b="b" l="l" r="r" t="t"/>
              <a:pathLst>
                <a:path extrusionOk="0" h="25252" w="12476">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0" name="Google Shape;5780;p28"/>
            <p:cNvSpPr/>
            <p:nvPr/>
          </p:nvSpPr>
          <p:spPr>
            <a:xfrm>
              <a:off x="7493250" y="3945950"/>
              <a:ext cx="163475" cy="185100"/>
            </a:xfrm>
            <a:custGeom>
              <a:rect b="b" l="l" r="r" t="t"/>
              <a:pathLst>
                <a:path extrusionOk="0" h="7404" w="6539">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1" name="Google Shape;5781;p28"/>
            <p:cNvSpPr/>
            <p:nvPr/>
          </p:nvSpPr>
          <p:spPr>
            <a:xfrm>
              <a:off x="7509925" y="4111450"/>
              <a:ext cx="95925" cy="236025"/>
            </a:xfrm>
            <a:custGeom>
              <a:rect b="b" l="l" r="r" t="t"/>
              <a:pathLst>
                <a:path extrusionOk="0" h="9441" w="3837">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2" name="Google Shape;5782;p28"/>
            <p:cNvSpPr/>
            <p:nvPr/>
          </p:nvSpPr>
          <p:spPr>
            <a:xfrm>
              <a:off x="7471175" y="4022850"/>
              <a:ext cx="46275" cy="54775"/>
            </a:xfrm>
            <a:custGeom>
              <a:rect b="b" l="l" r="r" t="t"/>
              <a:pathLst>
                <a:path extrusionOk="0" h="2191" w="1851">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3" name="Google Shape;5783;p28"/>
            <p:cNvSpPr/>
            <p:nvPr/>
          </p:nvSpPr>
          <p:spPr>
            <a:xfrm>
              <a:off x="7574125" y="3998050"/>
              <a:ext cx="40075" cy="67725"/>
            </a:xfrm>
            <a:custGeom>
              <a:rect b="b" l="l" r="r" t="t"/>
              <a:pathLst>
                <a:path extrusionOk="0" h="2709" w="1603">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4" name="Google Shape;5784;p28"/>
            <p:cNvSpPr/>
            <p:nvPr/>
          </p:nvSpPr>
          <p:spPr>
            <a:xfrm>
              <a:off x="7538950" y="4018050"/>
              <a:ext cx="8525" cy="5450"/>
            </a:xfrm>
            <a:custGeom>
              <a:rect b="b" l="l" r="r" t="t"/>
              <a:pathLst>
                <a:path extrusionOk="0" h="218" w="341">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5" name="Google Shape;5785;p28"/>
            <p:cNvSpPr/>
            <p:nvPr/>
          </p:nvSpPr>
          <p:spPr>
            <a:xfrm>
              <a:off x="7611525" y="4019500"/>
              <a:ext cx="8500" cy="6150"/>
            </a:xfrm>
            <a:custGeom>
              <a:rect b="b" l="l" r="r" t="t"/>
              <a:pathLst>
                <a:path extrusionOk="0" h="246" w="34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6" name="Google Shape;5786;p28"/>
            <p:cNvSpPr/>
            <p:nvPr/>
          </p:nvSpPr>
          <p:spPr>
            <a:xfrm>
              <a:off x="7543675" y="4056725"/>
              <a:ext cx="49350" cy="26375"/>
            </a:xfrm>
            <a:custGeom>
              <a:rect b="b" l="l" r="r" t="t"/>
              <a:pathLst>
                <a:path extrusionOk="0" h="1055" w="1974">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7" name="Google Shape;5787;p28"/>
            <p:cNvSpPr/>
            <p:nvPr/>
          </p:nvSpPr>
          <p:spPr>
            <a:xfrm>
              <a:off x="7536600" y="4053250"/>
              <a:ext cx="15875" cy="13525"/>
            </a:xfrm>
            <a:custGeom>
              <a:rect b="b" l="l" r="r" t="t"/>
              <a:pathLst>
                <a:path extrusionOk="0" h="541" w="635">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8" name="Google Shape;5788;p28"/>
            <p:cNvSpPr/>
            <p:nvPr/>
          </p:nvSpPr>
          <p:spPr>
            <a:xfrm>
              <a:off x="7514100" y="4114450"/>
              <a:ext cx="75900" cy="19425"/>
            </a:xfrm>
            <a:custGeom>
              <a:rect b="b" l="l" r="r" t="t"/>
              <a:pathLst>
                <a:path extrusionOk="0" h="777" w="3036">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9" name="Google Shape;5789;p28"/>
            <p:cNvSpPr/>
            <p:nvPr/>
          </p:nvSpPr>
          <p:spPr>
            <a:xfrm>
              <a:off x="7597775" y="4169000"/>
              <a:ext cx="38100" cy="266075"/>
            </a:xfrm>
            <a:custGeom>
              <a:rect b="b" l="l" r="r" t="t"/>
              <a:pathLst>
                <a:path extrusionOk="0" h="10643" w="1524">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0" name="Google Shape;5790;p28"/>
            <p:cNvSpPr/>
            <p:nvPr/>
          </p:nvSpPr>
          <p:spPr>
            <a:xfrm>
              <a:off x="7397350" y="4155650"/>
              <a:ext cx="103425" cy="216225"/>
            </a:xfrm>
            <a:custGeom>
              <a:rect b="b" l="l" r="r" t="t"/>
              <a:pathLst>
                <a:path extrusionOk="0" h="8649" w="4137">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1" name="Google Shape;5791;p28"/>
            <p:cNvSpPr/>
            <p:nvPr/>
          </p:nvSpPr>
          <p:spPr>
            <a:xfrm>
              <a:off x="7577475" y="4167625"/>
              <a:ext cx="165650" cy="601450"/>
            </a:xfrm>
            <a:custGeom>
              <a:rect b="b" l="l" r="r" t="t"/>
              <a:pathLst>
                <a:path extrusionOk="0" h="24058" w="6626">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2" name="Google Shape;5792;p28"/>
            <p:cNvSpPr/>
            <p:nvPr/>
          </p:nvSpPr>
          <p:spPr>
            <a:xfrm>
              <a:off x="7291425" y="4148125"/>
              <a:ext cx="219075" cy="597875"/>
            </a:xfrm>
            <a:custGeom>
              <a:rect b="b" l="l" r="r" t="t"/>
              <a:pathLst>
                <a:path extrusionOk="0" h="23915" w="8763">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3" name="Google Shape;5793;p28"/>
            <p:cNvSpPr/>
            <p:nvPr/>
          </p:nvSpPr>
          <p:spPr>
            <a:xfrm>
              <a:off x="7917725" y="3960525"/>
              <a:ext cx="81750" cy="16700"/>
            </a:xfrm>
            <a:custGeom>
              <a:rect b="b" l="l" r="r" t="t"/>
              <a:pathLst>
                <a:path extrusionOk="0" h="668" w="327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4" name="Google Shape;5794;p28"/>
            <p:cNvSpPr/>
            <p:nvPr/>
          </p:nvSpPr>
          <p:spPr>
            <a:xfrm>
              <a:off x="7889600" y="4155300"/>
              <a:ext cx="15625" cy="48000"/>
            </a:xfrm>
            <a:custGeom>
              <a:rect b="b" l="l" r="r" t="t"/>
              <a:pathLst>
                <a:path extrusionOk="0" h="1920" w="625">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5" name="Google Shape;5795;p28"/>
            <p:cNvSpPr/>
            <p:nvPr/>
          </p:nvSpPr>
          <p:spPr>
            <a:xfrm>
              <a:off x="7889350" y="4151475"/>
              <a:ext cx="34850" cy="32875"/>
            </a:xfrm>
            <a:custGeom>
              <a:rect b="b" l="l" r="r" t="t"/>
              <a:pathLst>
                <a:path extrusionOk="0" h="1315" w="1394">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6" name="Google Shape;5796;p28"/>
            <p:cNvSpPr/>
            <p:nvPr/>
          </p:nvSpPr>
          <p:spPr>
            <a:xfrm>
              <a:off x="7243225" y="3846875"/>
              <a:ext cx="70625" cy="37125"/>
            </a:xfrm>
            <a:custGeom>
              <a:rect b="b" l="l" r="r" t="t"/>
              <a:pathLst>
                <a:path extrusionOk="0" h="1485" w="2825">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7" name="Google Shape;5797;p28"/>
            <p:cNvSpPr/>
            <p:nvPr/>
          </p:nvSpPr>
          <p:spPr>
            <a:xfrm>
              <a:off x="7273925" y="4018675"/>
              <a:ext cx="41700" cy="20250"/>
            </a:xfrm>
            <a:custGeom>
              <a:rect b="b" l="l" r="r" t="t"/>
              <a:pathLst>
                <a:path extrusionOk="0" h="810" w="1668">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8" name="Google Shape;5798;p28"/>
            <p:cNvSpPr/>
            <p:nvPr/>
          </p:nvSpPr>
          <p:spPr>
            <a:xfrm>
              <a:off x="7296650" y="4014875"/>
              <a:ext cx="28525" cy="32725"/>
            </a:xfrm>
            <a:custGeom>
              <a:rect b="b" l="l" r="r" t="t"/>
              <a:pathLst>
                <a:path extrusionOk="0" h="1309" w="1141">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9" name="Google Shape;5799;p28"/>
            <p:cNvSpPr/>
            <p:nvPr/>
          </p:nvSpPr>
          <p:spPr>
            <a:xfrm>
              <a:off x="7675875" y="4537875"/>
              <a:ext cx="91150" cy="43100"/>
            </a:xfrm>
            <a:custGeom>
              <a:rect b="b" l="l" r="r" t="t"/>
              <a:pathLst>
                <a:path extrusionOk="0" h="1724" w="3646">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0" name="Google Shape;5800;p28"/>
            <p:cNvSpPr/>
            <p:nvPr/>
          </p:nvSpPr>
          <p:spPr>
            <a:xfrm>
              <a:off x="7268925" y="4522575"/>
              <a:ext cx="42425" cy="21900"/>
            </a:xfrm>
            <a:custGeom>
              <a:rect b="b" l="l" r="r" t="t"/>
              <a:pathLst>
                <a:path extrusionOk="0" h="876" w="1697">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1" name="Google Shape;5801;p28"/>
            <p:cNvSpPr/>
            <p:nvPr/>
          </p:nvSpPr>
          <p:spPr>
            <a:xfrm>
              <a:off x="7489075" y="4540300"/>
              <a:ext cx="39225" cy="113250"/>
            </a:xfrm>
            <a:custGeom>
              <a:rect b="b" l="l" r="r" t="t"/>
              <a:pathLst>
                <a:path extrusionOk="0" h="4530" w="1569">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2" name="Google Shape;5802;p28"/>
            <p:cNvSpPr/>
            <p:nvPr/>
          </p:nvSpPr>
          <p:spPr>
            <a:xfrm>
              <a:off x="7497700" y="4827425"/>
              <a:ext cx="117125" cy="182525"/>
            </a:xfrm>
            <a:custGeom>
              <a:rect b="b" l="l" r="r" t="t"/>
              <a:pathLst>
                <a:path extrusionOk="0" h="7301" w="4685">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3" name="Google Shape;5803;p28"/>
            <p:cNvSpPr/>
            <p:nvPr/>
          </p:nvSpPr>
          <p:spPr>
            <a:xfrm>
              <a:off x="7455725" y="5002300"/>
              <a:ext cx="130725" cy="171925"/>
            </a:xfrm>
            <a:custGeom>
              <a:rect b="b" l="l" r="r" t="t"/>
              <a:pathLst>
                <a:path extrusionOk="0" h="6877" w="5229">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4" name="Google Shape;5804;p28"/>
            <p:cNvSpPr/>
            <p:nvPr/>
          </p:nvSpPr>
          <p:spPr>
            <a:xfrm>
              <a:off x="7723400" y="4619525"/>
              <a:ext cx="4200" cy="36925"/>
            </a:xfrm>
            <a:custGeom>
              <a:rect b="b" l="l" r="r" t="t"/>
              <a:pathLst>
                <a:path extrusionOk="0" h="1477" w="168">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5" name="Google Shape;5805;p28"/>
            <p:cNvSpPr/>
            <p:nvPr/>
          </p:nvSpPr>
          <p:spPr>
            <a:xfrm>
              <a:off x="7755100" y="4605150"/>
              <a:ext cx="20050" cy="19925"/>
            </a:xfrm>
            <a:custGeom>
              <a:rect b="b" l="l" r="r" t="t"/>
              <a:pathLst>
                <a:path extrusionOk="0" h="797" w="802">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6" name="Google Shape;5806;p28"/>
            <p:cNvSpPr/>
            <p:nvPr/>
          </p:nvSpPr>
          <p:spPr>
            <a:xfrm>
              <a:off x="7756250" y="4645000"/>
              <a:ext cx="5425" cy="3750"/>
            </a:xfrm>
            <a:custGeom>
              <a:rect b="b" l="l" r="r" t="t"/>
              <a:pathLst>
                <a:path extrusionOk="0" h="150" w="217">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7" name="Google Shape;5807;p28"/>
            <p:cNvSpPr/>
            <p:nvPr/>
          </p:nvSpPr>
          <p:spPr>
            <a:xfrm>
              <a:off x="7748450" y="4689375"/>
              <a:ext cx="20850" cy="8500"/>
            </a:xfrm>
            <a:custGeom>
              <a:rect b="b" l="l" r="r" t="t"/>
              <a:pathLst>
                <a:path extrusionOk="0" h="340" w="834">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8" name="Google Shape;5808;p28"/>
            <p:cNvSpPr/>
            <p:nvPr/>
          </p:nvSpPr>
          <p:spPr>
            <a:xfrm>
              <a:off x="7787475" y="4662000"/>
              <a:ext cx="7475" cy="10200"/>
            </a:xfrm>
            <a:custGeom>
              <a:rect b="b" l="l" r="r" t="t"/>
              <a:pathLst>
                <a:path extrusionOk="0" h="408" w="299">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9" name="Google Shape;5809;p28"/>
            <p:cNvSpPr/>
            <p:nvPr/>
          </p:nvSpPr>
          <p:spPr>
            <a:xfrm>
              <a:off x="7671700" y="4605975"/>
              <a:ext cx="5025" cy="3375"/>
            </a:xfrm>
            <a:custGeom>
              <a:rect b="b" l="l" r="r" t="t"/>
              <a:pathLst>
                <a:path extrusionOk="0" h="135" w="201">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0" name="Google Shape;5810;p28"/>
            <p:cNvSpPr/>
            <p:nvPr/>
          </p:nvSpPr>
          <p:spPr>
            <a:xfrm>
              <a:off x="7745100" y="4571800"/>
              <a:ext cx="4175" cy="4175"/>
            </a:xfrm>
            <a:custGeom>
              <a:rect b="b" l="l" r="r" t="t"/>
              <a:pathLst>
                <a:path extrusionOk="0" h="167" w="167">
                  <a:moveTo>
                    <a:pt x="100" y="0"/>
                  </a:moveTo>
                  <a:cubicBezTo>
                    <a:pt x="0" y="0"/>
                    <a:pt x="0" y="167"/>
                    <a:pt x="100" y="167"/>
                  </a:cubicBezTo>
                  <a:cubicBezTo>
                    <a:pt x="167" y="167"/>
                    <a:pt x="167" y="33"/>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1" name="Google Shape;5811;p28"/>
            <p:cNvSpPr/>
            <p:nvPr/>
          </p:nvSpPr>
          <p:spPr>
            <a:xfrm>
              <a:off x="7663525" y="4519025"/>
              <a:ext cx="28075" cy="21325"/>
            </a:xfrm>
            <a:custGeom>
              <a:rect b="b" l="l" r="r" t="t"/>
              <a:pathLst>
                <a:path extrusionOk="0" h="853" w="1123">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2" name="Google Shape;5812;p28"/>
            <p:cNvSpPr/>
            <p:nvPr/>
          </p:nvSpPr>
          <p:spPr>
            <a:xfrm>
              <a:off x="7722575" y="4483175"/>
              <a:ext cx="6700" cy="27550"/>
            </a:xfrm>
            <a:custGeom>
              <a:rect b="b" l="l" r="r" t="t"/>
              <a:pathLst>
                <a:path extrusionOk="0" h="1102" w="268">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3" name="Google Shape;5813;p28"/>
            <p:cNvSpPr/>
            <p:nvPr/>
          </p:nvSpPr>
          <p:spPr>
            <a:xfrm>
              <a:off x="7665025" y="4475875"/>
              <a:ext cx="5050" cy="2525"/>
            </a:xfrm>
            <a:custGeom>
              <a:rect b="b" l="l" r="r" t="t"/>
              <a:pathLst>
                <a:path extrusionOk="0" h="101" w="202">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4" name="Google Shape;5814;p28"/>
            <p:cNvSpPr/>
            <p:nvPr/>
          </p:nvSpPr>
          <p:spPr>
            <a:xfrm>
              <a:off x="7699875" y="4433275"/>
              <a:ext cx="5850" cy="4000"/>
            </a:xfrm>
            <a:custGeom>
              <a:rect b="b" l="l" r="r" t="t"/>
              <a:pathLst>
                <a:path extrusionOk="0" h="160" w="234">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5" name="Google Shape;5815;p28"/>
            <p:cNvSpPr/>
            <p:nvPr/>
          </p:nvSpPr>
          <p:spPr>
            <a:xfrm>
              <a:off x="7635850" y="4444200"/>
              <a:ext cx="25875" cy="3350"/>
            </a:xfrm>
            <a:custGeom>
              <a:rect b="b" l="l" r="r" t="t"/>
              <a:pathLst>
                <a:path extrusionOk="0" h="134" w="1035">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6" name="Google Shape;5816;p28"/>
            <p:cNvSpPr/>
            <p:nvPr/>
          </p:nvSpPr>
          <p:spPr>
            <a:xfrm>
              <a:off x="7660025" y="4388525"/>
              <a:ext cx="3375" cy="22125"/>
            </a:xfrm>
            <a:custGeom>
              <a:rect b="b" l="l" r="r" t="t"/>
              <a:pathLst>
                <a:path extrusionOk="0" h="885" w="135">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7" name="Google Shape;5817;p28"/>
            <p:cNvSpPr/>
            <p:nvPr/>
          </p:nvSpPr>
          <p:spPr>
            <a:xfrm>
              <a:off x="7697550" y="4374575"/>
              <a:ext cx="4200" cy="18150"/>
            </a:xfrm>
            <a:custGeom>
              <a:rect b="b" l="l" r="r" t="t"/>
              <a:pathLst>
                <a:path extrusionOk="0" h="726" w="168">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8" name="Google Shape;5818;p28"/>
            <p:cNvSpPr/>
            <p:nvPr/>
          </p:nvSpPr>
          <p:spPr>
            <a:xfrm>
              <a:off x="7645500" y="4338900"/>
              <a:ext cx="25925" cy="17150"/>
            </a:xfrm>
            <a:custGeom>
              <a:rect b="b" l="l" r="r" t="t"/>
              <a:pathLst>
                <a:path extrusionOk="0" h="686" w="1037">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9" name="Google Shape;5819;p28"/>
            <p:cNvSpPr/>
            <p:nvPr/>
          </p:nvSpPr>
          <p:spPr>
            <a:xfrm>
              <a:off x="7679200" y="4317450"/>
              <a:ext cx="5050" cy="2525"/>
            </a:xfrm>
            <a:custGeom>
              <a:rect b="b" l="l" r="r" t="t"/>
              <a:pathLst>
                <a:path extrusionOk="0" h="101" w="202">
                  <a:moveTo>
                    <a:pt x="101" y="0"/>
                  </a:moveTo>
                  <a:cubicBezTo>
                    <a:pt x="1" y="0"/>
                    <a:pt x="1" y="100"/>
                    <a:pt x="101" y="100"/>
                  </a:cubicBezTo>
                  <a:cubicBezTo>
                    <a:pt x="201" y="100"/>
                    <a:pt x="201"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0" name="Google Shape;5820;p28"/>
            <p:cNvSpPr/>
            <p:nvPr/>
          </p:nvSpPr>
          <p:spPr>
            <a:xfrm>
              <a:off x="7647675" y="4293975"/>
              <a:ext cx="4875" cy="4300"/>
            </a:xfrm>
            <a:custGeom>
              <a:rect b="b" l="l" r="r" t="t"/>
              <a:pathLst>
                <a:path extrusionOk="0" h="172" w="195">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1" name="Google Shape;5821;p28"/>
            <p:cNvSpPr/>
            <p:nvPr/>
          </p:nvSpPr>
          <p:spPr>
            <a:xfrm>
              <a:off x="7686725" y="4257400"/>
              <a:ext cx="20875" cy="12525"/>
            </a:xfrm>
            <a:custGeom>
              <a:rect b="b" l="l" r="r" t="t"/>
              <a:pathLst>
                <a:path extrusionOk="0" h="501" w="835">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2" name="Google Shape;5822;p28"/>
            <p:cNvSpPr/>
            <p:nvPr/>
          </p:nvSpPr>
          <p:spPr>
            <a:xfrm>
              <a:off x="7658375" y="4215375"/>
              <a:ext cx="17025" cy="29050"/>
            </a:xfrm>
            <a:custGeom>
              <a:rect b="b" l="l" r="r" t="t"/>
              <a:pathLst>
                <a:path extrusionOk="0" h="1162" w="681">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3" name="Google Shape;5823;p28"/>
            <p:cNvSpPr/>
            <p:nvPr/>
          </p:nvSpPr>
          <p:spPr>
            <a:xfrm>
              <a:off x="7701950" y="4213700"/>
              <a:ext cx="4800" cy="3700"/>
            </a:xfrm>
            <a:custGeom>
              <a:rect b="b" l="l" r="r" t="t"/>
              <a:pathLst>
                <a:path extrusionOk="0" h="148" w="192">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4" name="Google Shape;5824;p28"/>
            <p:cNvSpPr/>
            <p:nvPr/>
          </p:nvSpPr>
          <p:spPr>
            <a:xfrm>
              <a:off x="7748425" y="4249800"/>
              <a:ext cx="4600" cy="4000"/>
            </a:xfrm>
            <a:custGeom>
              <a:rect b="b" l="l" r="r" t="t"/>
              <a:pathLst>
                <a:path extrusionOk="0" h="160" w="184">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5" name="Google Shape;5825;p28"/>
            <p:cNvSpPr/>
            <p:nvPr/>
          </p:nvSpPr>
          <p:spPr>
            <a:xfrm>
              <a:off x="7726025" y="4211300"/>
              <a:ext cx="37125" cy="24600"/>
            </a:xfrm>
            <a:custGeom>
              <a:rect b="b" l="l" r="r" t="t"/>
              <a:pathLst>
                <a:path extrusionOk="0" h="984" w="1485">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6" name="Google Shape;5826;p28"/>
            <p:cNvSpPr/>
            <p:nvPr/>
          </p:nvSpPr>
          <p:spPr>
            <a:xfrm>
              <a:off x="7777050" y="4192100"/>
              <a:ext cx="19775" cy="27575"/>
            </a:xfrm>
            <a:custGeom>
              <a:rect b="b" l="l" r="r" t="t"/>
              <a:pathLst>
                <a:path extrusionOk="0" h="1103" w="791">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7" name="Google Shape;5827;p28"/>
            <p:cNvSpPr/>
            <p:nvPr/>
          </p:nvSpPr>
          <p:spPr>
            <a:xfrm>
              <a:off x="7783450" y="4255725"/>
              <a:ext cx="5025" cy="3375"/>
            </a:xfrm>
            <a:custGeom>
              <a:rect b="b" l="l" r="r" t="t"/>
              <a:pathLst>
                <a:path extrusionOk="0" h="135" w="201">
                  <a:moveTo>
                    <a:pt x="101" y="1"/>
                  </a:moveTo>
                  <a:cubicBezTo>
                    <a:pt x="1" y="1"/>
                    <a:pt x="1" y="134"/>
                    <a:pt x="101" y="134"/>
                  </a:cubicBezTo>
                  <a:cubicBezTo>
                    <a:pt x="201" y="134"/>
                    <a:pt x="201"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28"/>
            <p:cNvSpPr/>
            <p:nvPr/>
          </p:nvSpPr>
          <p:spPr>
            <a:xfrm>
              <a:off x="7820150" y="4198175"/>
              <a:ext cx="3350" cy="3375"/>
            </a:xfrm>
            <a:custGeom>
              <a:rect b="b" l="l" r="r" t="t"/>
              <a:pathLst>
                <a:path extrusionOk="0" h="135" w="134">
                  <a:moveTo>
                    <a:pt x="67" y="1"/>
                  </a:moveTo>
                  <a:cubicBezTo>
                    <a:pt x="0" y="1"/>
                    <a:pt x="0" y="134"/>
                    <a:pt x="67" y="134"/>
                  </a:cubicBezTo>
                  <a:cubicBezTo>
                    <a:pt x="134" y="134"/>
                    <a:pt x="134" y="34"/>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9" name="Google Shape;5829;p28"/>
            <p:cNvSpPr/>
            <p:nvPr/>
          </p:nvSpPr>
          <p:spPr>
            <a:xfrm>
              <a:off x="7810150" y="4234875"/>
              <a:ext cx="24850" cy="27275"/>
            </a:xfrm>
            <a:custGeom>
              <a:rect b="b" l="l" r="r" t="t"/>
              <a:pathLst>
                <a:path extrusionOk="0" h="1091" w="994">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0" name="Google Shape;5830;p28"/>
            <p:cNvSpPr/>
            <p:nvPr/>
          </p:nvSpPr>
          <p:spPr>
            <a:xfrm>
              <a:off x="7852825" y="4216800"/>
              <a:ext cx="19675" cy="19175"/>
            </a:xfrm>
            <a:custGeom>
              <a:rect b="b" l="l" r="r" t="t"/>
              <a:pathLst>
                <a:path extrusionOk="0" h="767" w="787">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1" name="Google Shape;5831;p28"/>
            <p:cNvSpPr/>
            <p:nvPr/>
          </p:nvSpPr>
          <p:spPr>
            <a:xfrm>
              <a:off x="7856000" y="4180450"/>
              <a:ext cx="15550" cy="8600"/>
            </a:xfrm>
            <a:custGeom>
              <a:rect b="b" l="l" r="r" t="t"/>
              <a:pathLst>
                <a:path extrusionOk="0" h="344" w="622">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2" name="Google Shape;5832;p28"/>
            <p:cNvSpPr/>
            <p:nvPr/>
          </p:nvSpPr>
          <p:spPr>
            <a:xfrm>
              <a:off x="7889350" y="4235725"/>
              <a:ext cx="4200" cy="3350"/>
            </a:xfrm>
            <a:custGeom>
              <a:rect b="b" l="l" r="r" t="t"/>
              <a:pathLst>
                <a:path extrusionOk="0" h="134" w="168">
                  <a:moveTo>
                    <a:pt x="68" y="0"/>
                  </a:moveTo>
                  <a:cubicBezTo>
                    <a:pt x="1" y="0"/>
                    <a:pt x="1" y="133"/>
                    <a:pt x="68" y="133"/>
                  </a:cubicBezTo>
                  <a:cubicBezTo>
                    <a:pt x="168" y="133"/>
                    <a:pt x="168" y="0"/>
                    <a:pt x="6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3" name="Google Shape;5833;p28"/>
            <p:cNvSpPr/>
            <p:nvPr/>
          </p:nvSpPr>
          <p:spPr>
            <a:xfrm>
              <a:off x="7931900" y="4213925"/>
              <a:ext cx="5000" cy="3475"/>
            </a:xfrm>
            <a:custGeom>
              <a:rect b="b" l="l" r="r" t="t"/>
              <a:pathLst>
                <a:path extrusionOk="0" h="139" w="20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4" name="Google Shape;5834;p28"/>
            <p:cNvSpPr/>
            <p:nvPr/>
          </p:nvSpPr>
          <p:spPr>
            <a:xfrm>
              <a:off x="7941075" y="4137875"/>
              <a:ext cx="13075" cy="42850"/>
            </a:xfrm>
            <a:custGeom>
              <a:rect b="b" l="l" r="r" t="t"/>
              <a:pathLst>
                <a:path extrusionOk="0" h="1714" w="523">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5" name="Google Shape;5835;p28"/>
            <p:cNvSpPr/>
            <p:nvPr/>
          </p:nvSpPr>
          <p:spPr>
            <a:xfrm>
              <a:off x="7970250" y="4115425"/>
              <a:ext cx="5875" cy="28175"/>
            </a:xfrm>
            <a:custGeom>
              <a:rect b="b" l="l" r="r" t="t"/>
              <a:pathLst>
                <a:path extrusionOk="0" h="1127" w="235">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6" name="Google Shape;5836;p28"/>
            <p:cNvSpPr/>
            <p:nvPr/>
          </p:nvSpPr>
          <p:spPr>
            <a:xfrm>
              <a:off x="7915575" y="4111625"/>
              <a:ext cx="4675" cy="7450"/>
            </a:xfrm>
            <a:custGeom>
              <a:rect b="b" l="l" r="r" t="t"/>
              <a:pathLst>
                <a:path extrusionOk="0" h="298" w="187">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7" name="Google Shape;5837;p28"/>
            <p:cNvSpPr/>
            <p:nvPr/>
          </p:nvSpPr>
          <p:spPr>
            <a:xfrm>
              <a:off x="7948575" y="4089025"/>
              <a:ext cx="4200" cy="4725"/>
            </a:xfrm>
            <a:custGeom>
              <a:rect b="b" l="l" r="r" t="t"/>
              <a:pathLst>
                <a:path extrusionOk="0" h="189" w="168">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8" name="Google Shape;5838;p28"/>
            <p:cNvSpPr/>
            <p:nvPr/>
          </p:nvSpPr>
          <p:spPr>
            <a:xfrm>
              <a:off x="7923100" y="4054200"/>
              <a:ext cx="13525" cy="9975"/>
            </a:xfrm>
            <a:custGeom>
              <a:rect b="b" l="l" r="r" t="t"/>
              <a:pathLst>
                <a:path extrusionOk="0" h="399" w="541">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9" name="Google Shape;5839;p28"/>
            <p:cNvSpPr/>
            <p:nvPr/>
          </p:nvSpPr>
          <p:spPr>
            <a:xfrm>
              <a:off x="7970250" y="4028075"/>
              <a:ext cx="7525" cy="3350"/>
            </a:xfrm>
            <a:custGeom>
              <a:rect b="b" l="l" r="r" t="t"/>
              <a:pathLst>
                <a:path extrusionOk="0" h="134" w="301">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0" name="Google Shape;5840;p28"/>
            <p:cNvSpPr/>
            <p:nvPr/>
          </p:nvSpPr>
          <p:spPr>
            <a:xfrm>
              <a:off x="7928550" y="4006375"/>
              <a:ext cx="25050" cy="9200"/>
            </a:xfrm>
            <a:custGeom>
              <a:rect b="b" l="l" r="r" t="t"/>
              <a:pathLst>
                <a:path extrusionOk="0" h="368" w="1002">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1" name="Google Shape;5841;p28"/>
            <p:cNvSpPr/>
            <p:nvPr/>
          </p:nvSpPr>
          <p:spPr>
            <a:xfrm>
              <a:off x="7966125" y="3992875"/>
              <a:ext cx="7500" cy="1850"/>
            </a:xfrm>
            <a:custGeom>
              <a:rect b="b" l="l" r="r" t="t"/>
              <a:pathLst>
                <a:path extrusionOk="0" h="74" w="30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2" name="Google Shape;5842;p28"/>
            <p:cNvSpPr/>
            <p:nvPr/>
          </p:nvSpPr>
          <p:spPr>
            <a:xfrm>
              <a:off x="7965250" y="4056425"/>
              <a:ext cx="2525" cy="2525"/>
            </a:xfrm>
            <a:custGeom>
              <a:rect b="b" l="l" r="r" t="t"/>
              <a:pathLst>
                <a:path extrusionOk="0" h="101" w="101">
                  <a:moveTo>
                    <a:pt x="34" y="0"/>
                  </a:moveTo>
                  <a:cubicBezTo>
                    <a:pt x="0" y="0"/>
                    <a:pt x="0" y="100"/>
                    <a:pt x="34" y="100"/>
                  </a:cubicBezTo>
                  <a:cubicBezTo>
                    <a:pt x="101" y="100"/>
                    <a:pt x="101"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3" name="Google Shape;5843;p28"/>
            <p:cNvSpPr/>
            <p:nvPr/>
          </p:nvSpPr>
          <p:spPr>
            <a:xfrm>
              <a:off x="7322300" y="4403850"/>
              <a:ext cx="13350" cy="51550"/>
            </a:xfrm>
            <a:custGeom>
              <a:rect b="b" l="l" r="r" t="t"/>
              <a:pathLst>
                <a:path extrusionOk="0" h="2062" w="534">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4" name="Google Shape;5844;p28"/>
            <p:cNvSpPr/>
            <p:nvPr/>
          </p:nvSpPr>
          <p:spPr>
            <a:xfrm>
              <a:off x="7365650" y="4417500"/>
              <a:ext cx="4200" cy="2525"/>
            </a:xfrm>
            <a:custGeom>
              <a:rect b="b" l="l" r="r" t="t"/>
              <a:pathLst>
                <a:path extrusionOk="0" h="101" w="168">
                  <a:moveTo>
                    <a:pt x="101" y="1"/>
                  </a:moveTo>
                  <a:cubicBezTo>
                    <a:pt x="1" y="1"/>
                    <a:pt x="1" y="101"/>
                    <a:pt x="101" y="101"/>
                  </a:cubicBezTo>
                  <a:cubicBezTo>
                    <a:pt x="167" y="101"/>
                    <a:pt x="167"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5" name="Google Shape;5845;p28"/>
            <p:cNvSpPr/>
            <p:nvPr/>
          </p:nvSpPr>
          <p:spPr>
            <a:xfrm>
              <a:off x="7359200" y="4373825"/>
              <a:ext cx="16475" cy="21900"/>
            </a:xfrm>
            <a:custGeom>
              <a:rect b="b" l="l" r="r" t="t"/>
              <a:pathLst>
                <a:path extrusionOk="0" h="876" w="659">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6" name="Google Shape;5846;p28"/>
            <p:cNvSpPr/>
            <p:nvPr/>
          </p:nvSpPr>
          <p:spPr>
            <a:xfrm>
              <a:off x="7336925" y="4476500"/>
              <a:ext cx="25925" cy="22250"/>
            </a:xfrm>
            <a:custGeom>
              <a:rect b="b" l="l" r="r" t="t"/>
              <a:pathLst>
                <a:path extrusionOk="0" h="890" w="1037">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28"/>
            <p:cNvSpPr/>
            <p:nvPr/>
          </p:nvSpPr>
          <p:spPr>
            <a:xfrm>
              <a:off x="7300600" y="4501750"/>
              <a:ext cx="3375" cy="3350"/>
            </a:xfrm>
            <a:custGeom>
              <a:rect b="b" l="l" r="r" t="t"/>
              <a:pathLst>
                <a:path extrusionOk="0" h="134" w="135">
                  <a:moveTo>
                    <a:pt x="68" y="0"/>
                  </a:moveTo>
                  <a:cubicBezTo>
                    <a:pt x="1" y="0"/>
                    <a:pt x="1" y="133"/>
                    <a:pt x="68" y="133"/>
                  </a:cubicBezTo>
                  <a:cubicBezTo>
                    <a:pt x="134" y="133"/>
                    <a:pt x="134" y="0"/>
                    <a:pt x="6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8" name="Google Shape;5848;p28"/>
            <p:cNvSpPr/>
            <p:nvPr/>
          </p:nvSpPr>
          <p:spPr>
            <a:xfrm>
              <a:off x="7316450" y="4546350"/>
              <a:ext cx="5025" cy="5875"/>
            </a:xfrm>
            <a:custGeom>
              <a:rect b="b" l="l" r="r" t="t"/>
              <a:pathLst>
                <a:path extrusionOk="0" h="235" w="201">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9" name="Google Shape;5849;p28"/>
            <p:cNvSpPr/>
            <p:nvPr/>
          </p:nvSpPr>
          <p:spPr>
            <a:xfrm>
              <a:off x="7271725" y="4567550"/>
              <a:ext cx="15750" cy="13650"/>
            </a:xfrm>
            <a:custGeom>
              <a:rect b="b" l="l" r="r" t="t"/>
              <a:pathLst>
                <a:path extrusionOk="0" h="546" w="63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0" name="Google Shape;5850;p28"/>
            <p:cNvSpPr/>
            <p:nvPr/>
          </p:nvSpPr>
          <p:spPr>
            <a:xfrm>
              <a:off x="7289775" y="4610150"/>
              <a:ext cx="4175" cy="4200"/>
            </a:xfrm>
            <a:custGeom>
              <a:rect b="b" l="l" r="r" t="t"/>
              <a:pathLst>
                <a:path extrusionOk="0" h="168" w="167">
                  <a:moveTo>
                    <a:pt x="100" y="0"/>
                  </a:moveTo>
                  <a:cubicBezTo>
                    <a:pt x="0" y="0"/>
                    <a:pt x="0" y="167"/>
                    <a:pt x="100" y="167"/>
                  </a:cubicBezTo>
                  <a:cubicBezTo>
                    <a:pt x="167" y="167"/>
                    <a:pt x="167" y="34"/>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1" name="Google Shape;5851;p28"/>
            <p:cNvSpPr/>
            <p:nvPr/>
          </p:nvSpPr>
          <p:spPr>
            <a:xfrm>
              <a:off x="7247475" y="4632000"/>
              <a:ext cx="17075" cy="32700"/>
            </a:xfrm>
            <a:custGeom>
              <a:rect b="b" l="l" r="r" t="t"/>
              <a:pathLst>
                <a:path extrusionOk="0" h="1308" w="683">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p28"/>
            <p:cNvSpPr/>
            <p:nvPr/>
          </p:nvSpPr>
          <p:spPr>
            <a:xfrm>
              <a:off x="7273000" y="4697475"/>
              <a:ext cx="7450" cy="4975"/>
            </a:xfrm>
            <a:custGeom>
              <a:rect b="b" l="l" r="r" t="t"/>
              <a:pathLst>
                <a:path extrusionOk="0" h="199" w="298">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3" name="Google Shape;5853;p28"/>
            <p:cNvSpPr/>
            <p:nvPr/>
          </p:nvSpPr>
          <p:spPr>
            <a:xfrm>
              <a:off x="7233900" y="4714400"/>
              <a:ext cx="6700" cy="3350"/>
            </a:xfrm>
            <a:custGeom>
              <a:rect b="b" l="l" r="r" t="t"/>
              <a:pathLst>
                <a:path extrusionOk="0" h="134" w="268">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4" name="Google Shape;5854;p28"/>
            <p:cNvSpPr/>
            <p:nvPr/>
          </p:nvSpPr>
          <p:spPr>
            <a:xfrm>
              <a:off x="7371500" y="4342675"/>
              <a:ext cx="2525" cy="4175"/>
            </a:xfrm>
            <a:custGeom>
              <a:rect b="b" l="l" r="r" t="t"/>
              <a:pathLst>
                <a:path extrusionOk="0" h="167" w="101">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5" name="Google Shape;5855;p28"/>
            <p:cNvSpPr/>
            <p:nvPr/>
          </p:nvSpPr>
          <p:spPr>
            <a:xfrm>
              <a:off x="7377325" y="4285750"/>
              <a:ext cx="7525" cy="3350"/>
            </a:xfrm>
            <a:custGeom>
              <a:rect b="b" l="l" r="r" t="t"/>
              <a:pathLst>
                <a:path extrusionOk="0" h="134" w="301">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6" name="Google Shape;5856;p28"/>
            <p:cNvSpPr/>
            <p:nvPr/>
          </p:nvSpPr>
          <p:spPr>
            <a:xfrm>
              <a:off x="7405675" y="4221950"/>
              <a:ext cx="7550" cy="41100"/>
            </a:xfrm>
            <a:custGeom>
              <a:rect b="b" l="l" r="r" t="t"/>
              <a:pathLst>
                <a:path extrusionOk="0" h="1644" w="302">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7" name="Google Shape;5857;p28"/>
            <p:cNvSpPr/>
            <p:nvPr/>
          </p:nvSpPr>
          <p:spPr>
            <a:xfrm>
              <a:off x="7454875" y="4204850"/>
              <a:ext cx="2525" cy="2525"/>
            </a:xfrm>
            <a:custGeom>
              <a:rect b="b" l="l" r="r" t="t"/>
              <a:pathLst>
                <a:path extrusionOk="0" h="101" w="101">
                  <a:moveTo>
                    <a:pt x="34" y="1"/>
                  </a:moveTo>
                  <a:cubicBezTo>
                    <a:pt x="1" y="34"/>
                    <a:pt x="1" y="101"/>
                    <a:pt x="34" y="101"/>
                  </a:cubicBezTo>
                  <a:cubicBezTo>
                    <a:pt x="101" y="101"/>
                    <a:pt x="101"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8" name="Google Shape;5858;p28"/>
            <p:cNvSpPr/>
            <p:nvPr/>
          </p:nvSpPr>
          <p:spPr>
            <a:xfrm>
              <a:off x="7419850" y="4176925"/>
              <a:ext cx="6300" cy="26075"/>
            </a:xfrm>
            <a:custGeom>
              <a:rect b="b" l="l" r="r" t="t"/>
              <a:pathLst>
                <a:path extrusionOk="0" h="1043" w="252">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9" name="Google Shape;5859;p28"/>
            <p:cNvSpPr/>
            <p:nvPr/>
          </p:nvSpPr>
          <p:spPr>
            <a:xfrm>
              <a:off x="7448225" y="4153150"/>
              <a:ext cx="3775" cy="4000"/>
            </a:xfrm>
            <a:custGeom>
              <a:rect b="b" l="l" r="r" t="t"/>
              <a:pathLst>
                <a:path extrusionOk="0" h="160" w="151">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0" name="Google Shape;5860;p28"/>
            <p:cNvSpPr/>
            <p:nvPr/>
          </p:nvSpPr>
          <p:spPr>
            <a:xfrm>
              <a:off x="7374225" y="4148975"/>
              <a:ext cx="23975" cy="18550"/>
            </a:xfrm>
            <a:custGeom>
              <a:rect b="b" l="l" r="r" t="t"/>
              <a:pathLst>
                <a:path extrusionOk="0" h="742" w="959">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1" name="Google Shape;5861;p28"/>
            <p:cNvSpPr/>
            <p:nvPr/>
          </p:nvSpPr>
          <p:spPr>
            <a:xfrm>
              <a:off x="7374000" y="4115625"/>
              <a:ext cx="4200" cy="3375"/>
            </a:xfrm>
            <a:custGeom>
              <a:rect b="b" l="l" r="r" t="t"/>
              <a:pathLst>
                <a:path extrusionOk="0" h="135" w="168">
                  <a:moveTo>
                    <a:pt x="100" y="1"/>
                  </a:moveTo>
                  <a:cubicBezTo>
                    <a:pt x="67" y="1"/>
                    <a:pt x="0" y="134"/>
                    <a:pt x="100" y="134"/>
                  </a:cubicBezTo>
                  <a:cubicBezTo>
                    <a:pt x="167" y="134"/>
                    <a:pt x="16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2" name="Google Shape;5862;p28"/>
            <p:cNvSpPr/>
            <p:nvPr/>
          </p:nvSpPr>
          <p:spPr>
            <a:xfrm>
              <a:off x="7347300" y="4077475"/>
              <a:ext cx="10875" cy="31825"/>
            </a:xfrm>
            <a:custGeom>
              <a:rect b="b" l="l" r="r" t="t"/>
              <a:pathLst>
                <a:path extrusionOk="0" h="1273" w="435">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3" name="Google Shape;5863;p28"/>
            <p:cNvSpPr/>
            <p:nvPr/>
          </p:nvSpPr>
          <p:spPr>
            <a:xfrm>
              <a:off x="7394000" y="4114800"/>
              <a:ext cx="4200" cy="3350"/>
            </a:xfrm>
            <a:custGeom>
              <a:rect b="b" l="l" r="r" t="t"/>
              <a:pathLst>
                <a:path extrusionOk="0" h="134" w="168">
                  <a:moveTo>
                    <a:pt x="101" y="0"/>
                  </a:moveTo>
                  <a:cubicBezTo>
                    <a:pt x="1" y="0"/>
                    <a:pt x="1" y="134"/>
                    <a:pt x="101" y="134"/>
                  </a:cubicBezTo>
                  <a:cubicBezTo>
                    <a:pt x="168" y="134"/>
                    <a:pt x="168"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4" name="Google Shape;5864;p28"/>
            <p:cNvSpPr/>
            <p:nvPr/>
          </p:nvSpPr>
          <p:spPr>
            <a:xfrm>
              <a:off x="7323950" y="4113950"/>
              <a:ext cx="28825" cy="18950"/>
            </a:xfrm>
            <a:custGeom>
              <a:rect b="b" l="l" r="r" t="t"/>
              <a:pathLst>
                <a:path extrusionOk="0" h="758" w="1153">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5" name="Google Shape;5865;p28"/>
            <p:cNvSpPr/>
            <p:nvPr/>
          </p:nvSpPr>
          <p:spPr>
            <a:xfrm>
              <a:off x="7305600" y="4088525"/>
              <a:ext cx="3375" cy="3975"/>
            </a:xfrm>
            <a:custGeom>
              <a:rect b="b" l="l" r="r" t="t"/>
              <a:pathLst>
                <a:path extrusionOk="0" h="159" w="135">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6" name="Google Shape;5866;p28"/>
            <p:cNvSpPr/>
            <p:nvPr/>
          </p:nvSpPr>
          <p:spPr>
            <a:xfrm>
              <a:off x="7343150" y="406475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7" name="Google Shape;5867;p28"/>
            <p:cNvSpPr/>
            <p:nvPr/>
          </p:nvSpPr>
          <p:spPr>
            <a:xfrm>
              <a:off x="7315625" y="4056750"/>
              <a:ext cx="5850" cy="25325"/>
            </a:xfrm>
            <a:custGeom>
              <a:rect b="b" l="l" r="r" t="t"/>
              <a:pathLst>
                <a:path extrusionOk="0" h="1013" w="234">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8" name="Google Shape;5868;p28"/>
            <p:cNvSpPr/>
            <p:nvPr/>
          </p:nvSpPr>
          <p:spPr>
            <a:xfrm>
              <a:off x="7267475" y="4084650"/>
              <a:ext cx="5650" cy="3475"/>
            </a:xfrm>
            <a:custGeom>
              <a:rect b="b" l="l" r="r" t="t"/>
              <a:pathLst>
                <a:path extrusionOk="0" h="139" w="226">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9" name="Google Shape;5869;p28"/>
            <p:cNvSpPr/>
            <p:nvPr/>
          </p:nvSpPr>
          <p:spPr>
            <a:xfrm>
              <a:off x="7240575" y="4027575"/>
              <a:ext cx="20625" cy="40900"/>
            </a:xfrm>
            <a:custGeom>
              <a:rect b="b" l="l" r="r" t="t"/>
              <a:pathLst>
                <a:path extrusionOk="0" h="1636" w="825">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0" name="Google Shape;5870;p28"/>
            <p:cNvSpPr/>
            <p:nvPr/>
          </p:nvSpPr>
          <p:spPr>
            <a:xfrm>
              <a:off x="7257150" y="3990375"/>
              <a:ext cx="29200" cy="35900"/>
            </a:xfrm>
            <a:custGeom>
              <a:rect b="b" l="l" r="r" t="t"/>
              <a:pathLst>
                <a:path extrusionOk="0" h="1436" w="1168">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1" name="Google Shape;5871;p28"/>
            <p:cNvSpPr/>
            <p:nvPr/>
          </p:nvSpPr>
          <p:spPr>
            <a:xfrm>
              <a:off x="7243475" y="3984275"/>
              <a:ext cx="3775" cy="4000"/>
            </a:xfrm>
            <a:custGeom>
              <a:rect b="b" l="l" r="r" t="t"/>
              <a:pathLst>
                <a:path extrusionOk="0" h="160" w="151">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2" name="Google Shape;5872;p28"/>
            <p:cNvSpPr/>
            <p:nvPr/>
          </p:nvSpPr>
          <p:spPr>
            <a:xfrm>
              <a:off x="7298100" y="3989700"/>
              <a:ext cx="4200" cy="3375"/>
            </a:xfrm>
            <a:custGeom>
              <a:rect b="b" l="l" r="r" t="t"/>
              <a:pathLst>
                <a:path extrusionOk="0" h="135" w="168">
                  <a:moveTo>
                    <a:pt x="101" y="1"/>
                  </a:moveTo>
                  <a:cubicBezTo>
                    <a:pt x="1" y="1"/>
                    <a:pt x="1" y="134"/>
                    <a:pt x="101" y="134"/>
                  </a:cubicBezTo>
                  <a:cubicBezTo>
                    <a:pt x="168" y="134"/>
                    <a:pt x="168"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3" name="Google Shape;5873;p28"/>
            <p:cNvSpPr/>
            <p:nvPr/>
          </p:nvSpPr>
          <p:spPr>
            <a:xfrm>
              <a:off x="7265975" y="3954125"/>
              <a:ext cx="20475" cy="22425"/>
            </a:xfrm>
            <a:custGeom>
              <a:rect b="b" l="l" r="r" t="t"/>
              <a:pathLst>
                <a:path extrusionOk="0" h="897" w="819">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4" name="Google Shape;5874;p28"/>
            <p:cNvSpPr/>
            <p:nvPr/>
          </p:nvSpPr>
          <p:spPr>
            <a:xfrm>
              <a:off x="7288925" y="3940300"/>
              <a:ext cx="2525" cy="5650"/>
            </a:xfrm>
            <a:custGeom>
              <a:rect b="b" l="l" r="r" t="t"/>
              <a:pathLst>
                <a:path extrusionOk="0" h="226" w="101">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5" name="Google Shape;5875;p28"/>
            <p:cNvSpPr/>
            <p:nvPr/>
          </p:nvSpPr>
          <p:spPr>
            <a:xfrm>
              <a:off x="7243900" y="3926325"/>
              <a:ext cx="6700" cy="4200"/>
            </a:xfrm>
            <a:custGeom>
              <a:rect b="b" l="l" r="r" t="t"/>
              <a:pathLst>
                <a:path extrusionOk="0" h="168" w="268">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6" name="Google Shape;5876;p28"/>
            <p:cNvSpPr/>
            <p:nvPr/>
          </p:nvSpPr>
          <p:spPr>
            <a:xfrm>
              <a:off x="7272250" y="3883800"/>
              <a:ext cx="2525" cy="1700"/>
            </a:xfrm>
            <a:custGeom>
              <a:rect b="b" l="l" r="r" t="t"/>
              <a:pathLst>
                <a:path extrusionOk="0" h="68" w="101">
                  <a:moveTo>
                    <a:pt x="34" y="0"/>
                  </a:moveTo>
                  <a:cubicBezTo>
                    <a:pt x="1" y="0"/>
                    <a:pt x="1" y="67"/>
                    <a:pt x="34" y="67"/>
                  </a:cubicBezTo>
                  <a:cubicBezTo>
                    <a:pt x="67" y="67"/>
                    <a:pt x="101"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7" name="Google Shape;5877;p28"/>
            <p:cNvSpPr/>
            <p:nvPr/>
          </p:nvSpPr>
          <p:spPr>
            <a:xfrm>
              <a:off x="7271525" y="3902675"/>
              <a:ext cx="25775" cy="27175"/>
            </a:xfrm>
            <a:custGeom>
              <a:rect b="b" l="l" r="r" t="t"/>
              <a:pathLst>
                <a:path extrusionOk="0" h="1087" w="1031">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8" name="Google Shape;5878;p28"/>
            <p:cNvSpPr/>
            <p:nvPr/>
          </p:nvSpPr>
          <p:spPr>
            <a:xfrm>
              <a:off x="7250825" y="3899400"/>
              <a:ext cx="14775" cy="17950"/>
            </a:xfrm>
            <a:custGeom>
              <a:rect b="b" l="l" r="r" t="t"/>
              <a:pathLst>
                <a:path extrusionOk="0" h="718" w="591">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9" name="Google Shape;5879;p28"/>
            <p:cNvSpPr/>
            <p:nvPr/>
          </p:nvSpPr>
          <p:spPr>
            <a:xfrm>
              <a:off x="7401725" y="4683675"/>
              <a:ext cx="30675" cy="55250"/>
            </a:xfrm>
            <a:custGeom>
              <a:rect b="b" l="l" r="r" t="t"/>
              <a:pathLst>
                <a:path extrusionOk="0" h="2210" w="1227">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0" name="Google Shape;5880;p28"/>
            <p:cNvSpPr/>
            <p:nvPr/>
          </p:nvSpPr>
          <p:spPr>
            <a:xfrm>
              <a:off x="7447375" y="4706050"/>
              <a:ext cx="4200" cy="3350"/>
            </a:xfrm>
            <a:custGeom>
              <a:rect b="b" l="l" r="r" t="t"/>
              <a:pathLst>
                <a:path extrusionOk="0" h="134" w="168">
                  <a:moveTo>
                    <a:pt x="67" y="1"/>
                  </a:moveTo>
                  <a:cubicBezTo>
                    <a:pt x="1" y="34"/>
                    <a:pt x="1"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1" name="Google Shape;5881;p28"/>
            <p:cNvSpPr/>
            <p:nvPr/>
          </p:nvSpPr>
          <p:spPr>
            <a:xfrm>
              <a:off x="7394900" y="4651675"/>
              <a:ext cx="6650" cy="1875"/>
            </a:xfrm>
            <a:custGeom>
              <a:rect b="b" l="l" r="r" t="t"/>
              <a:pathLst>
                <a:path extrusionOk="0" h="75" w="266">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2" name="Google Shape;5882;p28"/>
            <p:cNvSpPr/>
            <p:nvPr/>
          </p:nvSpPr>
          <p:spPr>
            <a:xfrm>
              <a:off x="7419275" y="4635650"/>
              <a:ext cx="24650" cy="20600"/>
            </a:xfrm>
            <a:custGeom>
              <a:rect b="b" l="l" r="r" t="t"/>
              <a:pathLst>
                <a:path extrusionOk="0" h="824" w="986">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3" name="Google Shape;5883;p28"/>
            <p:cNvSpPr/>
            <p:nvPr/>
          </p:nvSpPr>
          <p:spPr>
            <a:xfrm>
              <a:off x="7453225" y="4592625"/>
              <a:ext cx="3350" cy="1700"/>
            </a:xfrm>
            <a:custGeom>
              <a:rect b="b" l="l" r="r" t="t"/>
              <a:pathLst>
                <a:path extrusionOk="0" h="68" w="134">
                  <a:moveTo>
                    <a:pt x="100" y="1"/>
                  </a:moveTo>
                  <a:cubicBezTo>
                    <a:pt x="0" y="34"/>
                    <a:pt x="0" y="68"/>
                    <a:pt x="100" y="68"/>
                  </a:cubicBezTo>
                  <a:cubicBezTo>
                    <a:pt x="134" y="68"/>
                    <a:pt x="134"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4" name="Google Shape;5884;p28"/>
            <p:cNvSpPr/>
            <p:nvPr/>
          </p:nvSpPr>
          <p:spPr>
            <a:xfrm>
              <a:off x="7398200" y="4598350"/>
              <a:ext cx="5000" cy="2650"/>
            </a:xfrm>
            <a:custGeom>
              <a:rect b="b" l="l" r="r" t="t"/>
              <a:pathLst>
                <a:path extrusionOk="0" h="106" w="20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5" name="Google Shape;5885;p28"/>
            <p:cNvSpPr/>
            <p:nvPr/>
          </p:nvSpPr>
          <p:spPr>
            <a:xfrm>
              <a:off x="7423200" y="4555100"/>
              <a:ext cx="11700" cy="28050"/>
            </a:xfrm>
            <a:custGeom>
              <a:rect b="b" l="l" r="r" t="t"/>
              <a:pathLst>
                <a:path extrusionOk="0" h="1122" w="468">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6" name="Google Shape;5886;p28"/>
            <p:cNvSpPr/>
            <p:nvPr/>
          </p:nvSpPr>
          <p:spPr>
            <a:xfrm>
              <a:off x="7475725" y="4547175"/>
              <a:ext cx="2525" cy="4750"/>
            </a:xfrm>
            <a:custGeom>
              <a:rect b="b" l="l" r="r" t="t"/>
              <a:pathLst>
                <a:path extrusionOk="0" h="190" w="101">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7" name="Google Shape;5887;p28"/>
            <p:cNvSpPr/>
            <p:nvPr/>
          </p:nvSpPr>
          <p:spPr>
            <a:xfrm>
              <a:off x="7468450" y="4624150"/>
              <a:ext cx="20650" cy="22200"/>
            </a:xfrm>
            <a:custGeom>
              <a:rect b="b" l="l" r="r" t="t"/>
              <a:pathLst>
                <a:path extrusionOk="0" h="888" w="826">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8" name="Google Shape;5888;p28"/>
            <p:cNvSpPr/>
            <p:nvPr/>
          </p:nvSpPr>
          <p:spPr>
            <a:xfrm>
              <a:off x="7457150" y="4681525"/>
              <a:ext cx="36950" cy="43450"/>
            </a:xfrm>
            <a:custGeom>
              <a:rect b="b" l="l" r="r" t="t"/>
              <a:pathLst>
                <a:path extrusionOk="0" h="1738" w="1478">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9" name="Google Shape;5889;p28"/>
            <p:cNvSpPr/>
            <p:nvPr/>
          </p:nvSpPr>
          <p:spPr>
            <a:xfrm>
              <a:off x="7464900" y="4795275"/>
              <a:ext cx="4175" cy="3375"/>
            </a:xfrm>
            <a:custGeom>
              <a:rect b="b" l="l" r="r" t="t"/>
              <a:pathLst>
                <a:path extrusionOk="0" h="135" w="167">
                  <a:moveTo>
                    <a:pt x="100" y="1"/>
                  </a:moveTo>
                  <a:cubicBezTo>
                    <a:pt x="0" y="1"/>
                    <a:pt x="0" y="134"/>
                    <a:pt x="100" y="134"/>
                  </a:cubicBezTo>
                  <a:cubicBezTo>
                    <a:pt x="167" y="134"/>
                    <a:pt x="167"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0" name="Google Shape;5890;p28"/>
            <p:cNvSpPr/>
            <p:nvPr/>
          </p:nvSpPr>
          <p:spPr>
            <a:xfrm>
              <a:off x="7435700" y="4765125"/>
              <a:ext cx="7525" cy="46650"/>
            </a:xfrm>
            <a:custGeom>
              <a:rect b="b" l="l" r="r" t="t"/>
              <a:pathLst>
                <a:path extrusionOk="0" h="1866" w="301">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1" name="Google Shape;5891;p28"/>
            <p:cNvSpPr/>
            <p:nvPr/>
          </p:nvSpPr>
          <p:spPr>
            <a:xfrm>
              <a:off x="7387325" y="4796950"/>
              <a:ext cx="5050" cy="2525"/>
            </a:xfrm>
            <a:custGeom>
              <a:rect b="b" l="l" r="r" t="t"/>
              <a:pathLst>
                <a:path extrusionOk="0" h="101" w="202">
                  <a:moveTo>
                    <a:pt x="101" y="0"/>
                  </a:moveTo>
                  <a:cubicBezTo>
                    <a:pt x="1" y="0"/>
                    <a:pt x="1" y="101"/>
                    <a:pt x="101" y="101"/>
                  </a:cubicBezTo>
                  <a:cubicBezTo>
                    <a:pt x="201" y="101"/>
                    <a:pt x="201" y="0"/>
                    <a:pt x="10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2" name="Google Shape;5892;p28"/>
            <p:cNvSpPr/>
            <p:nvPr/>
          </p:nvSpPr>
          <p:spPr>
            <a:xfrm>
              <a:off x="7397350" y="4767750"/>
              <a:ext cx="2525" cy="2550"/>
            </a:xfrm>
            <a:custGeom>
              <a:rect b="b" l="l" r="r" t="t"/>
              <a:pathLst>
                <a:path extrusionOk="0" h="102" w="101">
                  <a:moveTo>
                    <a:pt x="34" y="1"/>
                  </a:moveTo>
                  <a:cubicBezTo>
                    <a:pt x="0" y="1"/>
                    <a:pt x="0" y="101"/>
                    <a:pt x="34" y="101"/>
                  </a:cubicBezTo>
                  <a:cubicBezTo>
                    <a:pt x="100" y="101"/>
                    <a:pt x="100"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3" name="Google Shape;5893;p28"/>
            <p:cNvSpPr/>
            <p:nvPr/>
          </p:nvSpPr>
          <p:spPr>
            <a:xfrm>
              <a:off x="7400725" y="4850750"/>
              <a:ext cx="4150" cy="2925"/>
            </a:xfrm>
            <a:custGeom>
              <a:rect b="b" l="l" r="r" t="t"/>
              <a:pathLst>
                <a:path extrusionOk="0" h="117" w="166">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4" name="Google Shape;5894;p28"/>
            <p:cNvSpPr/>
            <p:nvPr/>
          </p:nvSpPr>
          <p:spPr>
            <a:xfrm>
              <a:off x="7406525" y="4843650"/>
              <a:ext cx="39200" cy="23250"/>
            </a:xfrm>
            <a:custGeom>
              <a:rect b="b" l="l" r="r" t="t"/>
              <a:pathLst>
                <a:path extrusionOk="0" h="930" w="1568">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5" name="Google Shape;5895;p28"/>
            <p:cNvSpPr/>
            <p:nvPr/>
          </p:nvSpPr>
          <p:spPr>
            <a:xfrm>
              <a:off x="7420175" y="4891025"/>
              <a:ext cx="28775" cy="20425"/>
            </a:xfrm>
            <a:custGeom>
              <a:rect b="b" l="l" r="r" t="t"/>
              <a:pathLst>
                <a:path extrusionOk="0" h="817" w="1151">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6" name="Google Shape;5896;p28"/>
            <p:cNvSpPr/>
            <p:nvPr/>
          </p:nvSpPr>
          <p:spPr>
            <a:xfrm>
              <a:off x="7476575" y="4851875"/>
              <a:ext cx="4175" cy="3475"/>
            </a:xfrm>
            <a:custGeom>
              <a:rect b="b" l="l" r="r" t="t"/>
              <a:pathLst>
                <a:path extrusionOk="0" h="139" w="167">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7" name="Google Shape;5897;p28"/>
            <p:cNvSpPr/>
            <p:nvPr/>
          </p:nvSpPr>
          <p:spPr>
            <a:xfrm>
              <a:off x="7458000" y="4935900"/>
              <a:ext cx="6750" cy="4725"/>
            </a:xfrm>
            <a:custGeom>
              <a:rect b="b" l="l" r="r" t="t"/>
              <a:pathLst>
                <a:path extrusionOk="0" h="189" w="27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8" name="Google Shape;5898;p28"/>
            <p:cNvSpPr/>
            <p:nvPr/>
          </p:nvSpPr>
          <p:spPr>
            <a:xfrm>
              <a:off x="7497425" y="4902450"/>
              <a:ext cx="5850" cy="49000"/>
            </a:xfrm>
            <a:custGeom>
              <a:rect b="b" l="l" r="r" t="t"/>
              <a:pathLst>
                <a:path extrusionOk="0" h="1960" w="234">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9" name="Google Shape;5899;p28"/>
            <p:cNvSpPr/>
            <p:nvPr/>
          </p:nvSpPr>
          <p:spPr>
            <a:xfrm>
              <a:off x="7463375" y="4910125"/>
              <a:ext cx="10325" cy="6650"/>
            </a:xfrm>
            <a:custGeom>
              <a:rect b="b" l="l" r="r" t="t"/>
              <a:pathLst>
                <a:path extrusionOk="0" h="266" w="413">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0" name="Google Shape;5900;p28"/>
            <p:cNvSpPr/>
            <p:nvPr/>
          </p:nvSpPr>
          <p:spPr>
            <a:xfrm>
              <a:off x="7531600" y="4945400"/>
              <a:ext cx="4200" cy="3350"/>
            </a:xfrm>
            <a:custGeom>
              <a:rect b="b" l="l" r="r" t="t"/>
              <a:pathLst>
                <a:path extrusionOk="0" h="134" w="168">
                  <a:moveTo>
                    <a:pt x="67" y="0"/>
                  </a:moveTo>
                  <a:cubicBezTo>
                    <a:pt x="1" y="0"/>
                    <a:pt x="1" y="133"/>
                    <a:pt x="67" y="133"/>
                  </a:cubicBezTo>
                  <a:cubicBezTo>
                    <a:pt x="168" y="133"/>
                    <a:pt x="168"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1" name="Google Shape;5901;p28"/>
            <p:cNvSpPr/>
            <p:nvPr/>
          </p:nvSpPr>
          <p:spPr>
            <a:xfrm>
              <a:off x="7490175" y="4981375"/>
              <a:ext cx="25450" cy="21800"/>
            </a:xfrm>
            <a:custGeom>
              <a:rect b="b" l="l" r="r" t="t"/>
              <a:pathLst>
                <a:path extrusionOk="0" h="872" w="1018">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2" name="Google Shape;5902;p28"/>
            <p:cNvSpPr/>
            <p:nvPr/>
          </p:nvSpPr>
          <p:spPr>
            <a:xfrm>
              <a:off x="7543700" y="4985000"/>
              <a:ext cx="3775" cy="5025"/>
            </a:xfrm>
            <a:custGeom>
              <a:rect b="b" l="l" r="r" t="t"/>
              <a:pathLst>
                <a:path extrusionOk="0" h="201" w="151">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3" name="Google Shape;5903;p28"/>
            <p:cNvSpPr/>
            <p:nvPr/>
          </p:nvSpPr>
          <p:spPr>
            <a:xfrm>
              <a:off x="7531600" y="5041600"/>
              <a:ext cx="4200" cy="5750"/>
            </a:xfrm>
            <a:custGeom>
              <a:rect b="b" l="l" r="r" t="t"/>
              <a:pathLst>
                <a:path extrusionOk="0" h="230" w="168">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4" name="Google Shape;5904;p28"/>
            <p:cNvSpPr/>
            <p:nvPr/>
          </p:nvSpPr>
          <p:spPr>
            <a:xfrm>
              <a:off x="7535775" y="5022950"/>
              <a:ext cx="36725" cy="18375"/>
            </a:xfrm>
            <a:custGeom>
              <a:rect b="b" l="l" r="r" t="t"/>
              <a:pathLst>
                <a:path extrusionOk="0" h="735" w="1469">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5" name="Google Shape;5905;p28"/>
            <p:cNvSpPr/>
            <p:nvPr/>
          </p:nvSpPr>
          <p:spPr>
            <a:xfrm>
              <a:off x="7599150" y="5012100"/>
              <a:ext cx="6650" cy="3525"/>
            </a:xfrm>
            <a:custGeom>
              <a:rect b="b" l="l" r="r" t="t"/>
              <a:pathLst>
                <a:path extrusionOk="0" h="141" w="266">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6" name="Google Shape;5906;p28"/>
            <p:cNvSpPr/>
            <p:nvPr/>
          </p:nvSpPr>
          <p:spPr>
            <a:xfrm>
              <a:off x="7564975" y="5086950"/>
              <a:ext cx="4175" cy="5450"/>
            </a:xfrm>
            <a:custGeom>
              <a:rect b="b" l="l" r="r" t="t"/>
              <a:pathLst>
                <a:path extrusionOk="0" h="218" w="167">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7" name="Google Shape;5907;p28"/>
            <p:cNvSpPr/>
            <p:nvPr/>
          </p:nvSpPr>
          <p:spPr>
            <a:xfrm>
              <a:off x="7605825" y="5052425"/>
              <a:ext cx="8375" cy="37675"/>
            </a:xfrm>
            <a:custGeom>
              <a:rect b="b" l="l" r="r" t="t"/>
              <a:pathLst>
                <a:path extrusionOk="0" h="1507" w="335">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8" name="Google Shape;5908;p28"/>
            <p:cNvSpPr/>
            <p:nvPr/>
          </p:nvSpPr>
          <p:spPr>
            <a:xfrm>
              <a:off x="7554125" y="5066300"/>
              <a:ext cx="7525" cy="3375"/>
            </a:xfrm>
            <a:custGeom>
              <a:rect b="b" l="l" r="r" t="t"/>
              <a:pathLst>
                <a:path extrusionOk="0" h="135" w="301">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9" name="Google Shape;5909;p28"/>
            <p:cNvSpPr/>
            <p:nvPr/>
          </p:nvSpPr>
          <p:spPr>
            <a:xfrm>
              <a:off x="7568300" y="5121025"/>
              <a:ext cx="5025" cy="27450"/>
            </a:xfrm>
            <a:custGeom>
              <a:rect b="b" l="l" r="r" t="t"/>
              <a:pathLst>
                <a:path extrusionOk="0" h="1098" w="201">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0" name="Google Shape;5910;p28"/>
            <p:cNvSpPr/>
            <p:nvPr/>
          </p:nvSpPr>
          <p:spPr>
            <a:xfrm>
              <a:off x="7552025" y="4819250"/>
              <a:ext cx="37000" cy="30825"/>
            </a:xfrm>
            <a:custGeom>
              <a:rect b="b" l="l" r="r" t="t"/>
              <a:pathLst>
                <a:path extrusionOk="0" h="1233" w="148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1" name="Google Shape;5911;p28"/>
            <p:cNvSpPr/>
            <p:nvPr/>
          </p:nvSpPr>
          <p:spPr>
            <a:xfrm>
              <a:off x="7525775" y="4806950"/>
              <a:ext cx="4200" cy="3375"/>
            </a:xfrm>
            <a:custGeom>
              <a:rect b="b" l="l" r="r" t="t"/>
              <a:pathLst>
                <a:path extrusionOk="0" h="135" w="168">
                  <a:moveTo>
                    <a:pt x="67" y="1"/>
                  </a:moveTo>
                  <a:cubicBezTo>
                    <a:pt x="34" y="1"/>
                    <a:pt x="0" y="134"/>
                    <a:pt x="67" y="134"/>
                  </a:cubicBezTo>
                  <a:cubicBezTo>
                    <a:pt x="167" y="134"/>
                    <a:pt x="167" y="1"/>
                    <a:pt x="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2" name="Google Shape;5912;p28"/>
            <p:cNvSpPr/>
            <p:nvPr/>
          </p:nvSpPr>
          <p:spPr>
            <a:xfrm>
              <a:off x="7595825" y="4769425"/>
              <a:ext cx="5850" cy="3375"/>
            </a:xfrm>
            <a:custGeom>
              <a:rect b="b" l="l" r="r" t="t"/>
              <a:pathLst>
                <a:path extrusionOk="0" h="135" w="234">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3" name="Google Shape;5913;p28"/>
            <p:cNvSpPr/>
            <p:nvPr/>
          </p:nvSpPr>
          <p:spPr>
            <a:xfrm>
              <a:off x="7554125" y="4734825"/>
              <a:ext cx="3350" cy="5025"/>
            </a:xfrm>
            <a:custGeom>
              <a:rect b="b" l="l" r="r" t="t"/>
              <a:pathLst>
                <a:path extrusionOk="0" h="201" w="134">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4" name="Google Shape;5914;p28"/>
            <p:cNvSpPr/>
            <p:nvPr/>
          </p:nvSpPr>
          <p:spPr>
            <a:xfrm>
              <a:off x="7531800" y="4767200"/>
              <a:ext cx="33825" cy="28675"/>
            </a:xfrm>
            <a:custGeom>
              <a:rect b="b" l="l" r="r" t="t"/>
              <a:pathLst>
                <a:path extrusionOk="0" h="1147" w="1353">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5" name="Google Shape;5915;p28"/>
            <p:cNvSpPr/>
            <p:nvPr/>
          </p:nvSpPr>
          <p:spPr>
            <a:xfrm>
              <a:off x="7601200" y="4703425"/>
              <a:ext cx="25400" cy="21550"/>
            </a:xfrm>
            <a:custGeom>
              <a:rect b="b" l="l" r="r" t="t"/>
              <a:pathLst>
                <a:path extrusionOk="0" h="862" w="1016">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6" name="Google Shape;5916;p28"/>
            <p:cNvSpPr/>
            <p:nvPr/>
          </p:nvSpPr>
          <p:spPr>
            <a:xfrm>
              <a:off x="7556625" y="4673525"/>
              <a:ext cx="6425" cy="2675"/>
            </a:xfrm>
            <a:custGeom>
              <a:rect b="b" l="l" r="r" t="t"/>
              <a:pathLst>
                <a:path extrusionOk="0" h="107" w="257">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7" name="Google Shape;5917;p28"/>
            <p:cNvSpPr/>
            <p:nvPr/>
          </p:nvSpPr>
          <p:spPr>
            <a:xfrm>
              <a:off x="7607600" y="4650550"/>
              <a:ext cx="4100" cy="2150"/>
            </a:xfrm>
            <a:custGeom>
              <a:rect b="b" l="l" r="r" t="t"/>
              <a:pathLst>
                <a:path extrusionOk="0" h="86" w="164">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8" name="Google Shape;5918;p28"/>
            <p:cNvSpPr/>
            <p:nvPr/>
          </p:nvSpPr>
          <p:spPr>
            <a:xfrm>
              <a:off x="7564125" y="4606400"/>
              <a:ext cx="21475" cy="55000"/>
            </a:xfrm>
            <a:custGeom>
              <a:rect b="b" l="l" r="r" t="t"/>
              <a:pathLst>
                <a:path extrusionOk="0" h="2200" w="859">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9" name="Google Shape;5919;p28"/>
            <p:cNvSpPr/>
            <p:nvPr/>
          </p:nvSpPr>
          <p:spPr>
            <a:xfrm>
              <a:off x="7523275" y="4627650"/>
              <a:ext cx="6700" cy="3375"/>
            </a:xfrm>
            <a:custGeom>
              <a:rect b="b" l="l" r="r" t="t"/>
              <a:pathLst>
                <a:path extrusionOk="0" h="135" w="268">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0" name="Google Shape;5920;p28"/>
            <p:cNvSpPr/>
            <p:nvPr/>
          </p:nvSpPr>
          <p:spPr>
            <a:xfrm>
              <a:off x="7536600" y="4565950"/>
              <a:ext cx="4200" cy="3350"/>
            </a:xfrm>
            <a:custGeom>
              <a:rect b="b" l="l" r="r" t="t"/>
              <a:pathLst>
                <a:path extrusionOk="0" h="134" w="168">
                  <a:moveTo>
                    <a:pt x="101" y="1"/>
                  </a:moveTo>
                  <a:cubicBezTo>
                    <a:pt x="1" y="1"/>
                    <a:pt x="1" y="134"/>
                    <a:pt x="101" y="134"/>
                  </a:cubicBezTo>
                  <a:cubicBezTo>
                    <a:pt x="168" y="134"/>
                    <a:pt x="168" y="1"/>
                    <a:pt x="101"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1" name="Google Shape;5921;p28"/>
            <p:cNvSpPr/>
            <p:nvPr/>
          </p:nvSpPr>
          <p:spPr>
            <a:xfrm>
              <a:off x="7596650" y="4569250"/>
              <a:ext cx="14200" cy="43750"/>
            </a:xfrm>
            <a:custGeom>
              <a:rect b="b" l="l" r="r" t="t"/>
              <a:pathLst>
                <a:path extrusionOk="0" h="1750" w="568">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2" name="Google Shape;5922;p28"/>
            <p:cNvSpPr/>
            <p:nvPr/>
          </p:nvSpPr>
          <p:spPr>
            <a:xfrm>
              <a:off x="7561950" y="4564050"/>
              <a:ext cx="22900" cy="18000"/>
            </a:xfrm>
            <a:custGeom>
              <a:rect b="b" l="l" r="r" t="t"/>
              <a:pathLst>
                <a:path extrusionOk="0" h="720" w="916">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3" name="Google Shape;5923;p28"/>
            <p:cNvSpPr/>
            <p:nvPr/>
          </p:nvSpPr>
          <p:spPr>
            <a:xfrm>
              <a:off x="7592475" y="4872300"/>
              <a:ext cx="13025" cy="43425"/>
            </a:xfrm>
            <a:custGeom>
              <a:rect b="b" l="l" r="r" t="t"/>
              <a:pathLst>
                <a:path extrusionOk="0" h="1737" w="521">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4" name="Google Shape;5924;p28"/>
            <p:cNvSpPr/>
            <p:nvPr/>
          </p:nvSpPr>
          <p:spPr>
            <a:xfrm>
              <a:off x="7560800" y="4881175"/>
              <a:ext cx="2525" cy="1700"/>
            </a:xfrm>
            <a:custGeom>
              <a:rect b="b" l="l" r="r" t="t"/>
              <a:pathLst>
                <a:path extrusionOk="0" h="68" w="101">
                  <a:moveTo>
                    <a:pt x="34" y="1"/>
                  </a:moveTo>
                  <a:cubicBezTo>
                    <a:pt x="0" y="1"/>
                    <a:pt x="0" y="67"/>
                    <a:pt x="34" y="67"/>
                  </a:cubicBezTo>
                  <a:cubicBezTo>
                    <a:pt x="100" y="67"/>
                    <a:pt x="100"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5" name="Google Shape;5925;p28"/>
            <p:cNvSpPr/>
            <p:nvPr/>
          </p:nvSpPr>
          <p:spPr>
            <a:xfrm>
              <a:off x="7585800" y="4931625"/>
              <a:ext cx="3375" cy="4400"/>
            </a:xfrm>
            <a:custGeom>
              <a:rect b="b" l="l" r="r" t="t"/>
              <a:pathLst>
                <a:path extrusionOk="0" h="176" w="135">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6" name="Google Shape;5926;p28"/>
            <p:cNvSpPr/>
            <p:nvPr/>
          </p:nvSpPr>
          <p:spPr>
            <a:xfrm>
              <a:off x="7478725" y="5172700"/>
              <a:ext cx="12050" cy="53950"/>
            </a:xfrm>
            <a:custGeom>
              <a:rect b="b" l="l" r="r" t="t"/>
              <a:pathLst>
                <a:path extrusionOk="0" h="2158" w="482">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7" name="Google Shape;5927;p28"/>
            <p:cNvSpPr/>
            <p:nvPr/>
          </p:nvSpPr>
          <p:spPr>
            <a:xfrm>
              <a:off x="7511600" y="5144700"/>
              <a:ext cx="3350" cy="2525"/>
            </a:xfrm>
            <a:custGeom>
              <a:rect b="b" l="l" r="r" t="t"/>
              <a:pathLst>
                <a:path extrusionOk="0" h="101" w="134">
                  <a:moveTo>
                    <a:pt x="34" y="0"/>
                  </a:moveTo>
                  <a:cubicBezTo>
                    <a:pt x="0" y="0"/>
                    <a:pt x="0" y="100"/>
                    <a:pt x="34" y="100"/>
                  </a:cubicBezTo>
                  <a:cubicBezTo>
                    <a:pt x="134" y="100"/>
                    <a:pt x="134" y="0"/>
                    <a:pt x="3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8" name="Google Shape;5928;p28"/>
            <p:cNvSpPr/>
            <p:nvPr/>
          </p:nvSpPr>
          <p:spPr>
            <a:xfrm>
              <a:off x="7515625" y="5214525"/>
              <a:ext cx="6675" cy="5100"/>
            </a:xfrm>
            <a:custGeom>
              <a:rect b="b" l="l" r="r" t="t"/>
              <a:pathLst>
                <a:path extrusionOk="0" h="204" w="267">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9" name="Google Shape;5929;p28"/>
            <p:cNvSpPr/>
            <p:nvPr/>
          </p:nvSpPr>
          <p:spPr>
            <a:xfrm>
              <a:off x="7500750" y="5257275"/>
              <a:ext cx="42550" cy="5025"/>
            </a:xfrm>
            <a:custGeom>
              <a:rect b="b" l="l" r="r" t="t"/>
              <a:pathLst>
                <a:path extrusionOk="0" h="201" w="1702">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0" name="Google Shape;5930;p28"/>
            <p:cNvSpPr/>
            <p:nvPr/>
          </p:nvSpPr>
          <p:spPr>
            <a:xfrm>
              <a:off x="7554125" y="5197225"/>
              <a:ext cx="5025" cy="4200"/>
            </a:xfrm>
            <a:custGeom>
              <a:rect b="b" l="l" r="r" t="t"/>
              <a:pathLst>
                <a:path extrusionOk="0" h="168" w="201">
                  <a:moveTo>
                    <a:pt x="100" y="1"/>
                  </a:moveTo>
                  <a:cubicBezTo>
                    <a:pt x="0" y="1"/>
                    <a:pt x="0" y="168"/>
                    <a:pt x="100" y="168"/>
                  </a:cubicBezTo>
                  <a:cubicBezTo>
                    <a:pt x="201" y="168"/>
                    <a:pt x="201" y="34"/>
                    <a:pt x="100" y="1"/>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1" name="Google Shape;5931;p28"/>
            <p:cNvSpPr/>
            <p:nvPr/>
          </p:nvSpPr>
          <p:spPr>
            <a:xfrm>
              <a:off x="7518300" y="5177000"/>
              <a:ext cx="35025" cy="5425"/>
            </a:xfrm>
            <a:custGeom>
              <a:rect b="b" l="l" r="r" t="t"/>
              <a:pathLst>
                <a:path extrusionOk="0" h="217" w="1401">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2" name="Google Shape;5932;p28"/>
            <p:cNvSpPr/>
            <p:nvPr/>
          </p:nvSpPr>
          <p:spPr>
            <a:xfrm>
              <a:off x="7492075" y="5100875"/>
              <a:ext cx="13700" cy="18425"/>
            </a:xfrm>
            <a:custGeom>
              <a:rect b="b" l="l" r="r" t="t"/>
              <a:pathLst>
                <a:path extrusionOk="0" h="737" w="548">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3" name="Google Shape;5933;p28"/>
            <p:cNvSpPr/>
            <p:nvPr/>
          </p:nvSpPr>
          <p:spPr>
            <a:xfrm>
              <a:off x="7526600" y="3937200"/>
              <a:ext cx="133450" cy="103400"/>
            </a:xfrm>
            <a:custGeom>
              <a:rect b="b" l="l" r="r" t="t"/>
              <a:pathLst>
                <a:path extrusionOk="0" h="4136" w="5338">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4" name="Google Shape;5934;p28"/>
            <p:cNvSpPr/>
            <p:nvPr/>
          </p:nvSpPr>
          <p:spPr>
            <a:xfrm>
              <a:off x="7585100" y="5126850"/>
              <a:ext cx="109725" cy="103950"/>
            </a:xfrm>
            <a:custGeom>
              <a:rect b="b" l="l" r="r" t="t"/>
              <a:pathLst>
                <a:path extrusionOk="0" h="4158" w="4389">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5" name="Google Shape;5935;p28"/>
            <p:cNvSpPr/>
            <p:nvPr/>
          </p:nvSpPr>
          <p:spPr>
            <a:xfrm>
              <a:off x="7601300" y="5166050"/>
              <a:ext cx="21000" cy="15700"/>
            </a:xfrm>
            <a:custGeom>
              <a:rect b="b" l="l" r="r" t="t"/>
              <a:pathLst>
                <a:path extrusionOk="0" h="628" w="84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6" name="Google Shape;5936;p28"/>
            <p:cNvSpPr/>
            <p:nvPr/>
          </p:nvSpPr>
          <p:spPr>
            <a:xfrm>
              <a:off x="7602850" y="5159000"/>
              <a:ext cx="18000" cy="13250"/>
            </a:xfrm>
            <a:custGeom>
              <a:rect b="b" l="l" r="r" t="t"/>
              <a:pathLst>
                <a:path extrusionOk="0" h="530" w="72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7" name="Google Shape;5937;p28"/>
            <p:cNvSpPr/>
            <p:nvPr/>
          </p:nvSpPr>
          <p:spPr>
            <a:xfrm>
              <a:off x="7591650" y="5136575"/>
              <a:ext cx="30875" cy="24225"/>
            </a:xfrm>
            <a:custGeom>
              <a:rect b="b" l="l" r="r" t="t"/>
              <a:pathLst>
                <a:path extrusionOk="0" h="969" w="1235">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8" name="Google Shape;5938;p28"/>
            <p:cNvSpPr/>
            <p:nvPr/>
          </p:nvSpPr>
          <p:spPr>
            <a:xfrm>
              <a:off x="7627775" y="5115975"/>
              <a:ext cx="32925" cy="30150"/>
            </a:xfrm>
            <a:custGeom>
              <a:rect b="b" l="l" r="r" t="t"/>
              <a:pathLst>
                <a:path extrusionOk="0" h="1206" w="1317">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9" name="Google Shape;5939;p28"/>
            <p:cNvSpPr/>
            <p:nvPr/>
          </p:nvSpPr>
          <p:spPr>
            <a:xfrm>
              <a:off x="7401525" y="5333175"/>
              <a:ext cx="147625" cy="7525"/>
            </a:xfrm>
            <a:custGeom>
              <a:rect b="b" l="l" r="r" t="t"/>
              <a:pathLst>
                <a:path extrusionOk="0" h="301" w="5905">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0" name="Google Shape;5940;p28"/>
            <p:cNvSpPr/>
            <p:nvPr/>
          </p:nvSpPr>
          <p:spPr>
            <a:xfrm>
              <a:off x="7519925" y="5295425"/>
              <a:ext cx="6700" cy="40825"/>
            </a:xfrm>
            <a:custGeom>
              <a:rect b="b" l="l" r="r" t="t"/>
              <a:pathLst>
                <a:path extrusionOk="0" h="1633" w="268">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1" name="Google Shape;5941;p28"/>
            <p:cNvSpPr/>
            <p:nvPr/>
          </p:nvSpPr>
          <p:spPr>
            <a:xfrm>
              <a:off x="7453225" y="5313975"/>
              <a:ext cx="10850" cy="8375"/>
            </a:xfrm>
            <a:custGeom>
              <a:rect b="b" l="l" r="r" t="t"/>
              <a:pathLst>
                <a:path extrusionOk="0" h="335" w="434">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2" name="Google Shape;5942;p28"/>
            <p:cNvSpPr/>
            <p:nvPr/>
          </p:nvSpPr>
          <p:spPr>
            <a:xfrm>
              <a:off x="7454875" y="5306975"/>
              <a:ext cx="14200" cy="12875"/>
            </a:xfrm>
            <a:custGeom>
              <a:rect b="b" l="l" r="r" t="t"/>
              <a:pathLst>
                <a:path extrusionOk="0" h="515" w="568">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3" name="Google Shape;5943;p28"/>
            <p:cNvSpPr/>
            <p:nvPr/>
          </p:nvSpPr>
          <p:spPr>
            <a:xfrm>
              <a:off x="7462300" y="5304075"/>
              <a:ext cx="11625" cy="11825"/>
            </a:xfrm>
            <a:custGeom>
              <a:rect b="b" l="l" r="r" t="t"/>
              <a:pathLst>
                <a:path extrusionOk="0" h="473" w="465">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4" name="Google Shape;5944;p28"/>
            <p:cNvSpPr/>
            <p:nvPr/>
          </p:nvSpPr>
          <p:spPr>
            <a:xfrm>
              <a:off x="7446550" y="5285275"/>
              <a:ext cx="33350" cy="19450"/>
            </a:xfrm>
            <a:custGeom>
              <a:rect b="b" l="l" r="r" t="t"/>
              <a:pathLst>
                <a:path extrusionOk="0" h="778" w="1334">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45" name="Google Shape;5945;p28"/>
          <p:cNvGrpSpPr/>
          <p:nvPr/>
        </p:nvGrpSpPr>
        <p:grpSpPr>
          <a:xfrm rot="-373388">
            <a:off x="6934519" y="2122528"/>
            <a:ext cx="718870" cy="1429490"/>
            <a:chOff x="4814675" y="3717725"/>
            <a:chExt cx="718875" cy="1429500"/>
          </a:xfrm>
        </p:grpSpPr>
        <p:sp>
          <p:nvSpPr>
            <p:cNvPr id="5946" name="Google Shape;5946;p28"/>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7" name="Google Shape;5947;p28"/>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8" name="Google Shape;5948;p28"/>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9" name="Google Shape;5949;p28"/>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0" name="Google Shape;5950;p28"/>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1" name="Google Shape;5951;p28"/>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2" name="Google Shape;5952;p28"/>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3" name="Google Shape;5953;p28"/>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4" name="Google Shape;5954;p28"/>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5" name="Google Shape;5955;p28"/>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6" name="Google Shape;5956;p28"/>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7" name="Google Shape;5957;p28"/>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8" name="Google Shape;5958;p28"/>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9" name="Google Shape;5959;p28"/>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0" name="Google Shape;5960;p28"/>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1" name="Google Shape;5961;p28"/>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2" name="Google Shape;5962;p28"/>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3" name="Google Shape;5963;p28"/>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4" name="Google Shape;5964;p28"/>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5" name="Google Shape;5965;p28"/>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6" name="Google Shape;5966;p28"/>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7" name="Google Shape;5967;p28"/>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8" name="Google Shape;5968;p28"/>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9" name="Google Shape;5969;p28"/>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0" name="Google Shape;5970;p28"/>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1" name="Google Shape;5971;p28"/>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2" name="Google Shape;5972;p28"/>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3" name="Google Shape;5973;p28"/>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4" name="Google Shape;5974;p28"/>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5" name="Google Shape;5975;p28"/>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6" name="Google Shape;5976;p28"/>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7" name="Google Shape;5977;p28"/>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8" name="Google Shape;5978;p28"/>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9" name="Google Shape;5979;p28"/>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0" name="Google Shape;5980;p28"/>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1" name="Google Shape;5981;p28"/>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2" name="Google Shape;5982;p28"/>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3" name="Google Shape;5983;p28"/>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4" name="Google Shape;5984;p28"/>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5" name="Google Shape;5985;p28"/>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6" name="Google Shape;5986;p28"/>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7" name="Google Shape;5987;p28"/>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8" name="Google Shape;5988;p28"/>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9" name="Google Shape;5989;p28"/>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0" name="Google Shape;5990;p28"/>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1" name="Google Shape;5991;p28"/>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2" name="Google Shape;5992;p28"/>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3" name="Google Shape;5993;p28"/>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4" name="Google Shape;5994;p28"/>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5" name="Google Shape;5995;p28"/>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6" name="Google Shape;5996;p28"/>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7" name="Google Shape;5997;p28"/>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8" name="Google Shape;5998;p28"/>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9" name="Google Shape;5999;p28"/>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0" name="Google Shape;6000;p28"/>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1" name="Google Shape;6001;p28"/>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2" name="Google Shape;6002;p28"/>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3" name="Google Shape;6003;p28"/>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4" name="Google Shape;6004;p28"/>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5" name="Google Shape;6005;p28"/>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6" name="Google Shape;6006;p28"/>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07" name="Google Shape;6007;p28"/>
          <p:cNvGrpSpPr/>
          <p:nvPr/>
        </p:nvGrpSpPr>
        <p:grpSpPr>
          <a:xfrm>
            <a:off x="5029225" y="-240775"/>
            <a:ext cx="880675" cy="1381250"/>
            <a:chOff x="4678725" y="213425"/>
            <a:chExt cx="880675" cy="1381250"/>
          </a:xfrm>
        </p:grpSpPr>
        <p:sp>
          <p:nvSpPr>
            <p:cNvPr id="6008" name="Google Shape;6008;p28"/>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9" name="Google Shape;6009;p28"/>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0" name="Google Shape;6010;p28"/>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1" name="Google Shape;6011;p28"/>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2" name="Google Shape;6012;p28"/>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3" name="Google Shape;6013;p28"/>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4" name="Google Shape;6014;p28"/>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5" name="Google Shape;6015;p28"/>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6" name="Google Shape;6016;p28"/>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7" name="Google Shape;6017;p28"/>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8" name="Google Shape;6018;p28"/>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9" name="Google Shape;6019;p28"/>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0" name="Google Shape;6020;p28"/>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1" name="Google Shape;6021;p28"/>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2" name="Google Shape;6022;p28"/>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3" name="Google Shape;6023;p28"/>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4" name="Google Shape;6024;p28"/>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5" name="Google Shape;6025;p28"/>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6" name="Google Shape;6026;p28"/>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7" name="Google Shape;6027;p28"/>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8" name="Google Shape;6028;p28"/>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9" name="Google Shape;6029;p28"/>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0" name="Google Shape;6030;p28"/>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1" name="Google Shape;6031;p28"/>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2" name="Google Shape;6032;p28"/>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3" name="Google Shape;6033;p28"/>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4" name="Google Shape;6034;p28"/>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5" name="Google Shape;6035;p28"/>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6" name="Google Shape;6036;p28"/>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7" name="Google Shape;6037;p28"/>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8" name="Google Shape;6038;p28"/>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9" name="Google Shape;6039;p28"/>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0" name="Google Shape;6040;p28"/>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1" name="Google Shape;6041;p28"/>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2" name="Google Shape;6042;p28"/>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3" name="Google Shape;6043;p28"/>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4" name="Google Shape;6044;p28"/>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5" name="Google Shape;6045;p28"/>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6" name="Google Shape;6046;p28"/>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7" name="Google Shape;6047;p28"/>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8" name="Google Shape;6048;p28"/>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9" name="Google Shape;6049;p28"/>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0" name="Google Shape;6050;p28"/>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1" name="Google Shape;6051;p28"/>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2" name="Google Shape;6052;p28"/>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3" name="Google Shape;6053;p28"/>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4" name="Google Shape;6054;p28"/>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5" name="Google Shape;6055;p28"/>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6" name="Google Shape;6056;p28"/>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7" name="Google Shape;6057;p28"/>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8" name="Google Shape;6058;p28"/>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9" name="Google Shape;6059;p28"/>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0" name="Google Shape;6060;p28"/>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1" name="Google Shape;6061;p28"/>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2" name="Google Shape;6062;p28"/>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3" name="Google Shape;6063;p28"/>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4" name="Google Shape;6064;p28"/>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5" name="Google Shape;6065;p28"/>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6" name="Google Shape;6066;p28"/>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7" name="Google Shape;6067;p28"/>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8" name="Google Shape;6068;p28"/>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9" name="Google Shape;6069;p28"/>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0" name="Google Shape;6070;p28"/>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1" name="Google Shape;6071;p28"/>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2" name="Google Shape;6072;p28"/>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3" name="Google Shape;6073;p28"/>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4" name="Google Shape;6074;p28"/>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5" name="Google Shape;6075;p28"/>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6" name="Google Shape;6076;p28"/>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7" name="Google Shape;6077;p28"/>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8" name="Google Shape;6078;p28"/>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9" name="Google Shape;6079;p28"/>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0" name="Google Shape;6080;p28"/>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1" name="Google Shape;6081;p28"/>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2" name="Google Shape;6082;p28"/>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3" name="Google Shape;6083;p28"/>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4" name="Google Shape;6084;p28"/>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5" name="Google Shape;6085;p28"/>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6" name="Google Shape;6086;p28"/>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7" name="Google Shape;6087;p28"/>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8" name="Google Shape;6088;p28"/>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9" name="Google Shape;6089;p28"/>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0" name="Google Shape;6090;p28"/>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1" name="Google Shape;6091;p28"/>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2" name="Google Shape;6092;p28"/>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3" name="Google Shape;6093;p28"/>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4" name="Google Shape;6094;p28"/>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5" name="Google Shape;6095;p28"/>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6" name="Google Shape;6096;p28"/>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7" name="Google Shape;6097;p28"/>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8" name="Google Shape;6098;p28"/>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9" name="Google Shape;6099;p28"/>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0" name="Google Shape;6100;p28"/>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1" name="Google Shape;6101;p28"/>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2" name="Google Shape;6102;p28"/>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3" name="Google Shape;6103;p28"/>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4" name="Google Shape;6104;p28"/>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5" name="Google Shape;6105;p28"/>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6" name="Google Shape;6106;p28"/>
          <p:cNvGrpSpPr/>
          <p:nvPr/>
        </p:nvGrpSpPr>
        <p:grpSpPr>
          <a:xfrm rot="841674">
            <a:off x="4899307" y="4352483"/>
            <a:ext cx="880695" cy="1381282"/>
            <a:chOff x="4678725" y="213425"/>
            <a:chExt cx="880675" cy="1381250"/>
          </a:xfrm>
        </p:grpSpPr>
        <p:sp>
          <p:nvSpPr>
            <p:cNvPr id="6107" name="Google Shape;6107;p28"/>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8" name="Google Shape;6108;p28"/>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9" name="Google Shape;6109;p28"/>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0" name="Google Shape;6110;p28"/>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1" name="Google Shape;6111;p28"/>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2" name="Google Shape;6112;p28"/>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3" name="Google Shape;6113;p28"/>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4" name="Google Shape;6114;p28"/>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5" name="Google Shape;6115;p28"/>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6" name="Google Shape;6116;p28"/>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7" name="Google Shape;6117;p28"/>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8" name="Google Shape;6118;p28"/>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9" name="Google Shape;6119;p28"/>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0" name="Google Shape;6120;p28"/>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1" name="Google Shape;6121;p28"/>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2" name="Google Shape;6122;p28"/>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3" name="Google Shape;6123;p28"/>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4" name="Google Shape;6124;p28"/>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5" name="Google Shape;6125;p28"/>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6" name="Google Shape;6126;p28"/>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7" name="Google Shape;6127;p28"/>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8" name="Google Shape;6128;p28"/>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9" name="Google Shape;6129;p28"/>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0" name="Google Shape;6130;p28"/>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1" name="Google Shape;6131;p28"/>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2" name="Google Shape;6132;p28"/>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3" name="Google Shape;6133;p28"/>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4" name="Google Shape;6134;p28"/>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5" name="Google Shape;6135;p28"/>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6" name="Google Shape;6136;p28"/>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7" name="Google Shape;6137;p28"/>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8" name="Google Shape;6138;p28"/>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9" name="Google Shape;6139;p28"/>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0" name="Google Shape;6140;p28"/>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1" name="Google Shape;6141;p28"/>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2" name="Google Shape;6142;p28"/>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3" name="Google Shape;6143;p28"/>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4" name="Google Shape;6144;p28"/>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5" name="Google Shape;6145;p28"/>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6" name="Google Shape;6146;p28"/>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7" name="Google Shape;6147;p28"/>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8" name="Google Shape;6148;p28"/>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9" name="Google Shape;6149;p28"/>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0" name="Google Shape;6150;p28"/>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1" name="Google Shape;6151;p28"/>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2" name="Google Shape;6152;p28"/>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3" name="Google Shape;6153;p28"/>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4" name="Google Shape;6154;p28"/>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5" name="Google Shape;6155;p28"/>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6" name="Google Shape;6156;p28"/>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7" name="Google Shape;6157;p28"/>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8" name="Google Shape;6158;p28"/>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9" name="Google Shape;6159;p28"/>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0" name="Google Shape;6160;p28"/>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1" name="Google Shape;6161;p28"/>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2" name="Google Shape;6162;p28"/>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3" name="Google Shape;6163;p28"/>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4" name="Google Shape;6164;p28"/>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5" name="Google Shape;6165;p28"/>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6" name="Google Shape;6166;p28"/>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7" name="Google Shape;6167;p28"/>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8" name="Google Shape;6168;p28"/>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9" name="Google Shape;6169;p28"/>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0" name="Google Shape;6170;p28"/>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1" name="Google Shape;6171;p28"/>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2" name="Google Shape;6172;p28"/>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3" name="Google Shape;6173;p28"/>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4" name="Google Shape;6174;p28"/>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5" name="Google Shape;6175;p28"/>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6" name="Google Shape;6176;p28"/>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7" name="Google Shape;6177;p28"/>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8" name="Google Shape;6178;p28"/>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9" name="Google Shape;6179;p28"/>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0" name="Google Shape;6180;p28"/>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1" name="Google Shape;6181;p28"/>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2" name="Google Shape;6182;p28"/>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3" name="Google Shape;6183;p28"/>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4" name="Google Shape;6184;p28"/>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5" name="Google Shape;6185;p28"/>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6" name="Google Shape;6186;p28"/>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7" name="Google Shape;6187;p28"/>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8" name="Google Shape;6188;p28"/>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9" name="Google Shape;6189;p28"/>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0" name="Google Shape;6190;p28"/>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1" name="Google Shape;6191;p28"/>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2" name="Google Shape;6192;p28"/>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3" name="Google Shape;6193;p28"/>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4" name="Google Shape;6194;p28"/>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5" name="Google Shape;6195;p28"/>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6" name="Google Shape;6196;p28"/>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7" name="Google Shape;6197;p28"/>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8" name="Google Shape;6198;p28"/>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9" name="Google Shape;6199;p28"/>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0" name="Google Shape;6200;p28"/>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1" name="Google Shape;6201;p28"/>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2" name="Google Shape;6202;p28"/>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3" name="Google Shape;6203;p28"/>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4" name="Google Shape;6204;p28"/>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05" name="Google Shape;6205;p28"/>
          <p:cNvGrpSpPr/>
          <p:nvPr/>
        </p:nvGrpSpPr>
        <p:grpSpPr>
          <a:xfrm>
            <a:off x="3594700" y="-514587"/>
            <a:ext cx="626300" cy="1655050"/>
            <a:chOff x="7905200" y="2089425"/>
            <a:chExt cx="626300" cy="1655050"/>
          </a:xfrm>
        </p:grpSpPr>
        <p:sp>
          <p:nvSpPr>
            <p:cNvPr id="6206" name="Google Shape;6206;p28"/>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7" name="Google Shape;6207;p28"/>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8" name="Google Shape;6208;p28"/>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9" name="Google Shape;6209;p28"/>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0" name="Google Shape;6210;p28"/>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1" name="Google Shape;6211;p28"/>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2" name="Google Shape;6212;p28"/>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3" name="Google Shape;6213;p28"/>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4" name="Google Shape;6214;p28"/>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5" name="Google Shape;6215;p28"/>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6" name="Google Shape;6216;p28"/>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7" name="Google Shape;6217;p28"/>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8" name="Google Shape;6218;p28"/>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9" name="Google Shape;6219;p28"/>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0" name="Google Shape;6220;p28"/>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1" name="Google Shape;6221;p28"/>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2" name="Google Shape;6222;p28"/>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3" name="Google Shape;6223;p28"/>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4" name="Google Shape;6224;p28"/>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5" name="Google Shape;6225;p28"/>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6" name="Google Shape;6226;p28"/>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7" name="Google Shape;6227;p28"/>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8" name="Google Shape;6228;p28"/>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9" name="Google Shape;6229;p28"/>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0" name="Google Shape;6230;p28"/>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1" name="Google Shape;6231;p28"/>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2" name="Google Shape;6232;p28"/>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3" name="Google Shape;6233;p28"/>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4" name="Google Shape;6234;p28"/>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5" name="Google Shape;6235;p28"/>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6" name="Google Shape;6236;p28"/>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7" name="Google Shape;6237;p28"/>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8" name="Google Shape;6238;p28"/>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9" name="Google Shape;6239;p28"/>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0" name="Google Shape;6240;p28"/>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1" name="Google Shape;6241;p28"/>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2" name="Google Shape;6242;p28"/>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3" name="Google Shape;6243;p28"/>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4" name="Google Shape;6244;p28"/>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5" name="Google Shape;6245;p28"/>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6" name="Google Shape;6246;p28"/>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7" name="Google Shape;6247;p28"/>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8" name="Google Shape;6248;p28"/>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9" name="Google Shape;6249;p28"/>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0" name="Google Shape;6250;p28"/>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1" name="Google Shape;6251;p28"/>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2" name="Google Shape;6252;p28"/>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3" name="Google Shape;6253;p28"/>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4" name="Google Shape;6254;p28"/>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5" name="Google Shape;6255;p28"/>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6" name="Google Shape;6256;p28"/>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7" name="Google Shape;6257;p28"/>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8" name="Google Shape;6258;p28"/>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9" name="Google Shape;6259;p28"/>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0" name="Google Shape;6260;p28"/>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1" name="Google Shape;6261;p28"/>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2" name="Google Shape;6262;p28"/>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3" name="Google Shape;6263;p28"/>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4" name="Google Shape;6264;p28"/>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5" name="Google Shape;6265;p28"/>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6" name="Google Shape;6266;p28"/>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7" name="Google Shape;6267;p28"/>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8" name="Google Shape;6268;p28"/>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9" name="Google Shape;6269;p28"/>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0" name="Google Shape;6270;p28"/>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1" name="Google Shape;6271;p28"/>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2" name="Google Shape;6272;p28"/>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3" name="Google Shape;6273;p28"/>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4" name="Google Shape;6274;p28"/>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75" name="Google Shape;6275;p28"/>
          <p:cNvGrpSpPr/>
          <p:nvPr/>
        </p:nvGrpSpPr>
        <p:grpSpPr>
          <a:xfrm>
            <a:off x="3510125" y="4362025"/>
            <a:ext cx="627975" cy="1457875"/>
            <a:chOff x="6277375" y="207700"/>
            <a:chExt cx="627975" cy="1457875"/>
          </a:xfrm>
        </p:grpSpPr>
        <p:sp>
          <p:nvSpPr>
            <p:cNvPr id="6276" name="Google Shape;6276;p28"/>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7" name="Google Shape;6277;p28"/>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8" name="Google Shape;6278;p28"/>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9" name="Google Shape;6279;p28"/>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0" name="Google Shape;6280;p28"/>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1" name="Google Shape;6281;p28"/>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2" name="Google Shape;6282;p28"/>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3" name="Google Shape;6283;p28"/>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4" name="Google Shape;6284;p28"/>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5" name="Google Shape;6285;p28"/>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6" name="Google Shape;6286;p28"/>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7" name="Google Shape;6287;p28"/>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8" name="Google Shape;6288;p28"/>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9" name="Google Shape;6289;p28"/>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0" name="Google Shape;6290;p28"/>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1" name="Google Shape;6291;p28"/>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2" name="Google Shape;6292;p28"/>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3" name="Google Shape;6293;p28"/>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4" name="Google Shape;6294;p28"/>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5" name="Google Shape;6295;p28"/>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6" name="Google Shape;6296;p28"/>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7" name="Google Shape;6297;p28"/>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8" name="Google Shape;6298;p28"/>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9" name="Google Shape;6299;p28"/>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0" name="Google Shape;6300;p28"/>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1" name="Google Shape;6301;p28"/>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2" name="Google Shape;6302;p28"/>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3" name="Google Shape;6303;p28"/>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4" name="Google Shape;6304;p28"/>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5" name="Google Shape;6305;p28"/>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6" name="Google Shape;6306;p28"/>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7" name="Google Shape;6307;p28"/>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8" name="Google Shape;6308;p28"/>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9" name="Google Shape;6309;p28"/>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0" name="Google Shape;6310;p28"/>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1" name="Google Shape;6311;p28"/>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2" name="Google Shape;6312;p28"/>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3" name="Google Shape;6313;p28"/>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4" name="Google Shape;6314;p28"/>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5" name="Google Shape;6315;p28"/>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6" name="Google Shape;6316;p28"/>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7" name="Google Shape;6317;p28"/>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8" name="Google Shape;6318;p28"/>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9" name="Google Shape;6319;p28"/>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0" name="Google Shape;6320;p28"/>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1" name="Google Shape;6321;p28"/>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2" name="Google Shape;6322;p28"/>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3" name="Google Shape;6323;p28"/>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4" name="Google Shape;6324;p28"/>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5" name="Google Shape;6325;p28"/>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6" name="Google Shape;6326;p28"/>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7" name="Google Shape;6327;p28"/>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8" name="Google Shape;6328;p28"/>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9" name="Google Shape;6329;p28"/>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0" name="Google Shape;6330;p28"/>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1" name="Google Shape;6331;p28"/>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2" name="Google Shape;6332;p28"/>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3" name="Google Shape;6333;p28"/>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4" name="Google Shape;6334;p28"/>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5" name="Google Shape;6335;p28"/>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6" name="Google Shape;6336;p28"/>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7" name="Google Shape;6337;p28"/>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8" name="Google Shape;6338;p28"/>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9" name="Google Shape;6339;p28"/>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0" name="Google Shape;6340;p28"/>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1" name="Google Shape;6341;p28"/>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2" name="Google Shape;6342;p28"/>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3" name="Google Shape;6343;p28"/>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4" name="Google Shape;6344;p28"/>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5" name="Google Shape;6345;p28"/>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6" name="Google Shape;6346;p28"/>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7" name="Google Shape;6347;p28"/>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8" name="Google Shape;6348;p28"/>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49" name="Google Shape;6349;p28"/>
          <p:cNvGrpSpPr/>
          <p:nvPr/>
        </p:nvGrpSpPr>
        <p:grpSpPr>
          <a:xfrm rot="922061">
            <a:off x="2169033" y="-346644"/>
            <a:ext cx="804737" cy="1593001"/>
            <a:chOff x="5752000" y="1322550"/>
            <a:chExt cx="804775" cy="1593075"/>
          </a:xfrm>
        </p:grpSpPr>
        <p:sp>
          <p:nvSpPr>
            <p:cNvPr id="6350" name="Google Shape;6350;p28"/>
            <p:cNvSpPr/>
            <p:nvPr/>
          </p:nvSpPr>
          <p:spPr>
            <a:xfrm>
              <a:off x="5988000" y="1532950"/>
              <a:ext cx="184325" cy="180150"/>
            </a:xfrm>
            <a:custGeom>
              <a:rect b="b" l="l" r="r" t="t"/>
              <a:pathLst>
                <a:path extrusionOk="0" h="7206" w="7373">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1" name="Google Shape;6351;p28"/>
            <p:cNvSpPr/>
            <p:nvPr/>
          </p:nvSpPr>
          <p:spPr>
            <a:xfrm>
              <a:off x="5755350" y="1491925"/>
              <a:ext cx="66725" cy="129400"/>
            </a:xfrm>
            <a:custGeom>
              <a:rect b="b" l="l" r="r" t="t"/>
              <a:pathLst>
                <a:path extrusionOk="0" h="5176" w="2669">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2" name="Google Shape;6352;p28"/>
            <p:cNvSpPr/>
            <p:nvPr/>
          </p:nvSpPr>
          <p:spPr>
            <a:xfrm>
              <a:off x="6104750" y="1322550"/>
              <a:ext cx="93425" cy="116825"/>
            </a:xfrm>
            <a:custGeom>
              <a:rect b="b" l="l" r="r" t="t"/>
              <a:pathLst>
                <a:path extrusionOk="0" h="4673" w="3737">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3" name="Google Shape;6353;p28"/>
            <p:cNvSpPr/>
            <p:nvPr/>
          </p:nvSpPr>
          <p:spPr>
            <a:xfrm>
              <a:off x="5752000" y="1595500"/>
              <a:ext cx="306075" cy="346100"/>
            </a:xfrm>
            <a:custGeom>
              <a:rect b="b" l="l" r="r" t="t"/>
              <a:pathLst>
                <a:path extrusionOk="0" h="13844" w="12243">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4" name="Google Shape;6354;p28"/>
            <p:cNvSpPr/>
            <p:nvPr/>
          </p:nvSpPr>
          <p:spPr>
            <a:xfrm>
              <a:off x="6156450" y="1404525"/>
              <a:ext cx="233525" cy="461175"/>
            </a:xfrm>
            <a:custGeom>
              <a:rect b="b" l="l" r="r" t="t"/>
              <a:pathLst>
                <a:path extrusionOk="0" h="18447" w="9341">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5" name="Google Shape;6355;p28"/>
            <p:cNvSpPr/>
            <p:nvPr/>
          </p:nvSpPr>
          <p:spPr>
            <a:xfrm>
              <a:off x="5947975" y="2112525"/>
              <a:ext cx="532075" cy="746425"/>
            </a:xfrm>
            <a:custGeom>
              <a:rect b="b" l="l" r="r" t="t"/>
              <a:pathLst>
                <a:path extrusionOk="0" h="29857" w="21283">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6" name="Google Shape;6356;p28"/>
            <p:cNvSpPr/>
            <p:nvPr/>
          </p:nvSpPr>
          <p:spPr>
            <a:xfrm>
              <a:off x="6072225" y="2112525"/>
              <a:ext cx="320250" cy="275225"/>
            </a:xfrm>
            <a:custGeom>
              <a:rect b="b" l="l" r="r" t="t"/>
              <a:pathLst>
                <a:path extrusionOk="0" h="11009" w="1281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7" name="Google Shape;6357;p28"/>
            <p:cNvSpPr/>
            <p:nvPr/>
          </p:nvSpPr>
          <p:spPr>
            <a:xfrm>
              <a:off x="6115600" y="2129125"/>
              <a:ext cx="44725" cy="255625"/>
            </a:xfrm>
            <a:custGeom>
              <a:rect b="b" l="l" r="r" t="t"/>
              <a:pathLst>
                <a:path extrusionOk="0" h="10225" w="1789">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8" name="Google Shape;6358;p28"/>
            <p:cNvSpPr/>
            <p:nvPr/>
          </p:nvSpPr>
          <p:spPr>
            <a:xfrm>
              <a:off x="6135125" y="2135125"/>
              <a:ext cx="73050" cy="89350"/>
            </a:xfrm>
            <a:custGeom>
              <a:rect b="b" l="l" r="r" t="t"/>
              <a:pathLst>
                <a:path extrusionOk="0" h="3574" w="2922">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9" name="Google Shape;6359;p28"/>
            <p:cNvSpPr/>
            <p:nvPr/>
          </p:nvSpPr>
          <p:spPr>
            <a:xfrm>
              <a:off x="6292400" y="2122950"/>
              <a:ext cx="50875" cy="74675"/>
            </a:xfrm>
            <a:custGeom>
              <a:rect b="b" l="l" r="r" t="t"/>
              <a:pathLst>
                <a:path extrusionOk="0" h="2987" w="2035">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0" name="Google Shape;6360;p28"/>
            <p:cNvSpPr/>
            <p:nvPr/>
          </p:nvSpPr>
          <p:spPr>
            <a:xfrm>
              <a:off x="6232350" y="2110525"/>
              <a:ext cx="36725" cy="123175"/>
            </a:xfrm>
            <a:custGeom>
              <a:rect b="b" l="l" r="r" t="t"/>
              <a:pathLst>
                <a:path extrusionOk="0" h="4927" w="1469">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1" name="Google Shape;6361;p28"/>
            <p:cNvSpPr/>
            <p:nvPr/>
          </p:nvSpPr>
          <p:spPr>
            <a:xfrm>
              <a:off x="5991350" y="1782575"/>
              <a:ext cx="347775" cy="364375"/>
            </a:xfrm>
            <a:custGeom>
              <a:rect b="b" l="l" r="r" t="t"/>
              <a:pathLst>
                <a:path extrusionOk="0" h="14575" w="13911">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2" name="Google Shape;6362;p28"/>
            <p:cNvSpPr/>
            <p:nvPr/>
          </p:nvSpPr>
          <p:spPr>
            <a:xfrm>
              <a:off x="5994675" y="1589300"/>
              <a:ext cx="189325" cy="188075"/>
            </a:xfrm>
            <a:custGeom>
              <a:rect b="b" l="l" r="r" t="t"/>
              <a:pathLst>
                <a:path extrusionOk="0" h="7523" w="7573">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3" name="Google Shape;6363;p28"/>
            <p:cNvSpPr/>
            <p:nvPr/>
          </p:nvSpPr>
          <p:spPr>
            <a:xfrm>
              <a:off x="6066400" y="1741425"/>
              <a:ext cx="117600" cy="134050"/>
            </a:xfrm>
            <a:custGeom>
              <a:rect b="b" l="l" r="r" t="t"/>
              <a:pathLst>
                <a:path extrusionOk="0" h="5362" w="4704">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4" name="Google Shape;6364;p28"/>
            <p:cNvSpPr/>
            <p:nvPr/>
          </p:nvSpPr>
          <p:spPr>
            <a:xfrm>
              <a:off x="5994675" y="1702800"/>
              <a:ext cx="45050" cy="51125"/>
            </a:xfrm>
            <a:custGeom>
              <a:rect b="b" l="l" r="r" t="t"/>
              <a:pathLst>
                <a:path extrusionOk="0" h="2045" w="1802">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5" name="Google Shape;6365;p28"/>
            <p:cNvSpPr/>
            <p:nvPr/>
          </p:nvSpPr>
          <p:spPr>
            <a:xfrm>
              <a:off x="6042575" y="1678575"/>
              <a:ext cx="6775" cy="6200"/>
            </a:xfrm>
            <a:custGeom>
              <a:rect b="b" l="l" r="r" t="t"/>
              <a:pathLst>
                <a:path extrusionOk="0" h="248" w="271">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6" name="Google Shape;6366;p28"/>
            <p:cNvSpPr/>
            <p:nvPr/>
          </p:nvSpPr>
          <p:spPr>
            <a:xfrm>
              <a:off x="6107400" y="1647200"/>
              <a:ext cx="8225" cy="5800"/>
            </a:xfrm>
            <a:custGeom>
              <a:rect b="b" l="l" r="r" t="t"/>
              <a:pathLst>
                <a:path extrusionOk="0" h="232" w="329">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7" name="Google Shape;6367;p28"/>
            <p:cNvSpPr/>
            <p:nvPr/>
          </p:nvSpPr>
          <p:spPr>
            <a:xfrm>
              <a:off x="6074725" y="1658875"/>
              <a:ext cx="31725" cy="38875"/>
            </a:xfrm>
            <a:custGeom>
              <a:rect b="b" l="l" r="r" t="t"/>
              <a:pathLst>
                <a:path extrusionOk="0" h="1555" w="1269">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8" name="Google Shape;6368;p28"/>
            <p:cNvSpPr/>
            <p:nvPr/>
          </p:nvSpPr>
          <p:spPr>
            <a:xfrm>
              <a:off x="6083900" y="1682975"/>
              <a:ext cx="41725" cy="36075"/>
            </a:xfrm>
            <a:custGeom>
              <a:rect b="b" l="l" r="r" t="t"/>
              <a:pathLst>
                <a:path extrusionOk="0" h="1443" w="1669">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9" name="Google Shape;6369;p28"/>
            <p:cNvSpPr/>
            <p:nvPr/>
          </p:nvSpPr>
          <p:spPr>
            <a:xfrm>
              <a:off x="6082250" y="1749525"/>
              <a:ext cx="65625" cy="27675"/>
            </a:xfrm>
            <a:custGeom>
              <a:rect b="b" l="l" r="r" t="t"/>
              <a:pathLst>
                <a:path extrusionOk="0" h="1107" w="2625">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0" name="Google Shape;6370;p28"/>
            <p:cNvSpPr/>
            <p:nvPr/>
          </p:nvSpPr>
          <p:spPr>
            <a:xfrm>
              <a:off x="6063050" y="1780500"/>
              <a:ext cx="126800" cy="170275"/>
            </a:xfrm>
            <a:custGeom>
              <a:rect b="b" l="l" r="r" t="t"/>
              <a:pathLst>
                <a:path extrusionOk="0" h="6811" w="5072">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1" name="Google Shape;6371;p28"/>
            <p:cNvSpPr/>
            <p:nvPr/>
          </p:nvSpPr>
          <p:spPr>
            <a:xfrm>
              <a:off x="6113300" y="1945200"/>
              <a:ext cx="74875" cy="196850"/>
            </a:xfrm>
            <a:custGeom>
              <a:rect b="b" l="l" r="r" t="t"/>
              <a:pathLst>
                <a:path extrusionOk="0" h="7874" w="2995">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2" name="Google Shape;6372;p28"/>
            <p:cNvSpPr/>
            <p:nvPr/>
          </p:nvSpPr>
          <p:spPr>
            <a:xfrm>
              <a:off x="6276550" y="1620500"/>
              <a:ext cx="35400" cy="17775"/>
            </a:xfrm>
            <a:custGeom>
              <a:rect b="b" l="l" r="r" t="t"/>
              <a:pathLst>
                <a:path extrusionOk="0" h="711" w="1416">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3" name="Google Shape;6373;p28"/>
            <p:cNvSpPr/>
            <p:nvPr/>
          </p:nvSpPr>
          <p:spPr>
            <a:xfrm>
              <a:off x="6279150" y="1617975"/>
              <a:ext cx="34100" cy="5050"/>
            </a:xfrm>
            <a:custGeom>
              <a:rect b="b" l="l" r="r" t="t"/>
              <a:pathLst>
                <a:path extrusionOk="0" h="202" w="1364">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4" name="Google Shape;6374;p28"/>
            <p:cNvSpPr/>
            <p:nvPr/>
          </p:nvSpPr>
          <p:spPr>
            <a:xfrm>
              <a:off x="5843725" y="1750250"/>
              <a:ext cx="26225" cy="30400"/>
            </a:xfrm>
            <a:custGeom>
              <a:rect b="b" l="l" r="r" t="t"/>
              <a:pathLst>
                <a:path extrusionOk="0" h="1216" w="1049">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5" name="Google Shape;6375;p28"/>
            <p:cNvSpPr/>
            <p:nvPr/>
          </p:nvSpPr>
          <p:spPr>
            <a:xfrm>
              <a:off x="5855750" y="1753500"/>
              <a:ext cx="16900" cy="34375"/>
            </a:xfrm>
            <a:custGeom>
              <a:rect b="b" l="l" r="r" t="t"/>
              <a:pathLst>
                <a:path extrusionOk="0" h="1375" w="676">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6" name="Google Shape;6376;p28"/>
            <p:cNvSpPr/>
            <p:nvPr/>
          </p:nvSpPr>
          <p:spPr>
            <a:xfrm>
              <a:off x="5995625" y="1585800"/>
              <a:ext cx="142500" cy="64475"/>
            </a:xfrm>
            <a:custGeom>
              <a:rect b="b" l="l" r="r" t="t"/>
              <a:pathLst>
                <a:path extrusionOk="0" h="2579" w="570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7" name="Google Shape;6377;p28"/>
            <p:cNvSpPr/>
            <p:nvPr/>
          </p:nvSpPr>
          <p:spPr>
            <a:xfrm>
              <a:off x="6243175" y="1946575"/>
              <a:ext cx="19225" cy="20875"/>
            </a:xfrm>
            <a:custGeom>
              <a:rect b="b" l="l" r="r" t="t"/>
              <a:pathLst>
                <a:path extrusionOk="0" h="835" w="769">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8" name="Google Shape;6378;p28"/>
            <p:cNvSpPr/>
            <p:nvPr/>
          </p:nvSpPr>
          <p:spPr>
            <a:xfrm>
              <a:off x="6204000" y="2001500"/>
              <a:ext cx="17525" cy="15150"/>
            </a:xfrm>
            <a:custGeom>
              <a:rect b="b" l="l" r="r" t="t"/>
              <a:pathLst>
                <a:path extrusionOk="0" h="606" w="701">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9" name="Google Shape;6379;p28"/>
            <p:cNvSpPr/>
            <p:nvPr/>
          </p:nvSpPr>
          <p:spPr>
            <a:xfrm>
              <a:off x="6255950" y="2042375"/>
              <a:ext cx="25950" cy="19325"/>
            </a:xfrm>
            <a:custGeom>
              <a:rect b="b" l="l" r="r" t="t"/>
              <a:pathLst>
                <a:path extrusionOk="0" h="773" w="1038">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0" name="Google Shape;6380;p28"/>
            <p:cNvSpPr/>
            <p:nvPr/>
          </p:nvSpPr>
          <p:spPr>
            <a:xfrm>
              <a:off x="6183150" y="2088350"/>
              <a:ext cx="18750" cy="16075"/>
            </a:xfrm>
            <a:custGeom>
              <a:rect b="b" l="l" r="r" t="t"/>
              <a:pathLst>
                <a:path extrusionOk="0" h="643" w="75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1" name="Google Shape;6381;p28"/>
            <p:cNvSpPr/>
            <p:nvPr/>
          </p:nvSpPr>
          <p:spPr>
            <a:xfrm>
              <a:off x="6213425" y="2054125"/>
              <a:ext cx="17850" cy="13425"/>
            </a:xfrm>
            <a:custGeom>
              <a:rect b="b" l="l" r="r" t="t"/>
              <a:pathLst>
                <a:path extrusionOk="0" h="537" w="714">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2" name="Google Shape;6382;p28"/>
            <p:cNvSpPr/>
            <p:nvPr/>
          </p:nvSpPr>
          <p:spPr>
            <a:xfrm>
              <a:off x="6230925" y="2100800"/>
              <a:ext cx="11200" cy="7650"/>
            </a:xfrm>
            <a:custGeom>
              <a:rect b="b" l="l" r="r" t="t"/>
              <a:pathLst>
                <a:path extrusionOk="0" h="306" w="448">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3" name="Google Shape;6383;p28"/>
            <p:cNvSpPr/>
            <p:nvPr/>
          </p:nvSpPr>
          <p:spPr>
            <a:xfrm>
              <a:off x="6295950" y="2086525"/>
              <a:ext cx="16800" cy="12725"/>
            </a:xfrm>
            <a:custGeom>
              <a:rect b="b" l="l" r="r" t="t"/>
              <a:pathLst>
                <a:path extrusionOk="0" h="509" w="672">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4" name="Google Shape;6384;p28"/>
            <p:cNvSpPr/>
            <p:nvPr/>
          </p:nvSpPr>
          <p:spPr>
            <a:xfrm>
              <a:off x="6268475" y="1984075"/>
              <a:ext cx="20350" cy="15100"/>
            </a:xfrm>
            <a:custGeom>
              <a:rect b="b" l="l" r="r" t="t"/>
              <a:pathLst>
                <a:path extrusionOk="0" h="604" w="814">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5" name="Google Shape;6385;p28"/>
            <p:cNvSpPr/>
            <p:nvPr/>
          </p:nvSpPr>
          <p:spPr>
            <a:xfrm>
              <a:off x="6131675" y="2116650"/>
              <a:ext cx="15350" cy="11800"/>
            </a:xfrm>
            <a:custGeom>
              <a:rect b="b" l="l" r="r" t="t"/>
              <a:pathLst>
                <a:path extrusionOk="0" h="472" w="614">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6" name="Google Shape;6386;p28"/>
            <p:cNvSpPr/>
            <p:nvPr/>
          </p:nvSpPr>
          <p:spPr>
            <a:xfrm>
              <a:off x="6180025" y="2046600"/>
              <a:ext cx="13750" cy="10950"/>
            </a:xfrm>
            <a:custGeom>
              <a:rect b="b" l="l" r="r" t="t"/>
              <a:pathLst>
                <a:path extrusionOk="0" h="438" w="55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7" name="Google Shape;6387;p28"/>
            <p:cNvSpPr/>
            <p:nvPr/>
          </p:nvSpPr>
          <p:spPr>
            <a:xfrm>
              <a:off x="6204450" y="1949825"/>
              <a:ext cx="8475" cy="6225"/>
            </a:xfrm>
            <a:custGeom>
              <a:rect b="b" l="l" r="r" t="t"/>
              <a:pathLst>
                <a:path extrusionOk="0" h="249" w="339">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8" name="Google Shape;6388;p28"/>
            <p:cNvSpPr/>
            <p:nvPr/>
          </p:nvSpPr>
          <p:spPr>
            <a:xfrm>
              <a:off x="6204275" y="1895425"/>
              <a:ext cx="19825" cy="13675"/>
            </a:xfrm>
            <a:custGeom>
              <a:rect b="b" l="l" r="r" t="t"/>
              <a:pathLst>
                <a:path extrusionOk="0" h="547" w="793">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9" name="Google Shape;6389;p28"/>
            <p:cNvSpPr/>
            <p:nvPr/>
          </p:nvSpPr>
          <p:spPr>
            <a:xfrm>
              <a:off x="6247350" y="1903950"/>
              <a:ext cx="19200" cy="16800"/>
            </a:xfrm>
            <a:custGeom>
              <a:rect b="b" l="l" r="r" t="t"/>
              <a:pathLst>
                <a:path extrusionOk="0" h="672" w="768">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0" name="Google Shape;6390;p28"/>
            <p:cNvSpPr/>
            <p:nvPr/>
          </p:nvSpPr>
          <p:spPr>
            <a:xfrm>
              <a:off x="6235125" y="1833950"/>
              <a:ext cx="18650" cy="12625"/>
            </a:xfrm>
            <a:custGeom>
              <a:rect b="b" l="l" r="r" t="t"/>
              <a:pathLst>
                <a:path extrusionOk="0" h="505" w="746">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1" name="Google Shape;6391;p28"/>
            <p:cNvSpPr/>
            <p:nvPr/>
          </p:nvSpPr>
          <p:spPr>
            <a:xfrm>
              <a:off x="6194250" y="1828725"/>
              <a:ext cx="22350" cy="16175"/>
            </a:xfrm>
            <a:custGeom>
              <a:rect b="b" l="l" r="r" t="t"/>
              <a:pathLst>
                <a:path extrusionOk="0" h="647" w="894">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2" name="Google Shape;6392;p28"/>
            <p:cNvSpPr/>
            <p:nvPr/>
          </p:nvSpPr>
          <p:spPr>
            <a:xfrm>
              <a:off x="6216500" y="1863925"/>
              <a:ext cx="6675" cy="6025"/>
            </a:xfrm>
            <a:custGeom>
              <a:rect b="b" l="l" r="r" t="t"/>
              <a:pathLst>
                <a:path extrusionOk="0" h="241" w="267">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3" name="Google Shape;6393;p28"/>
            <p:cNvSpPr/>
            <p:nvPr/>
          </p:nvSpPr>
          <p:spPr>
            <a:xfrm>
              <a:off x="6217325" y="1782300"/>
              <a:ext cx="13375" cy="11575"/>
            </a:xfrm>
            <a:custGeom>
              <a:rect b="b" l="l" r="r" t="t"/>
              <a:pathLst>
                <a:path extrusionOk="0" h="463" w="535">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4" name="Google Shape;6394;p28"/>
            <p:cNvSpPr/>
            <p:nvPr/>
          </p:nvSpPr>
          <p:spPr>
            <a:xfrm>
              <a:off x="6179575" y="1783925"/>
              <a:ext cx="15850" cy="12900"/>
            </a:xfrm>
            <a:custGeom>
              <a:rect b="b" l="l" r="r" t="t"/>
              <a:pathLst>
                <a:path extrusionOk="0" h="516" w="634">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5" name="Google Shape;6395;p28"/>
            <p:cNvSpPr/>
            <p:nvPr/>
          </p:nvSpPr>
          <p:spPr>
            <a:xfrm>
              <a:off x="6260350" y="1704675"/>
              <a:ext cx="15075" cy="10275"/>
            </a:xfrm>
            <a:custGeom>
              <a:rect b="b" l="l" r="r" t="t"/>
              <a:pathLst>
                <a:path extrusionOk="0" h="411" w="603">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6" name="Google Shape;6396;p28"/>
            <p:cNvSpPr/>
            <p:nvPr/>
          </p:nvSpPr>
          <p:spPr>
            <a:xfrm>
              <a:off x="6271550" y="1763100"/>
              <a:ext cx="4175" cy="3375"/>
            </a:xfrm>
            <a:custGeom>
              <a:rect b="b" l="l" r="r" t="t"/>
              <a:pathLst>
                <a:path extrusionOk="0" h="135" w="167">
                  <a:moveTo>
                    <a:pt x="67" y="1"/>
                  </a:moveTo>
                  <a:cubicBezTo>
                    <a:pt x="0" y="1"/>
                    <a:pt x="0" y="134"/>
                    <a:pt x="67" y="134"/>
                  </a:cubicBezTo>
                  <a:cubicBezTo>
                    <a:pt x="167" y="134"/>
                    <a:pt x="167" y="1"/>
                    <a:pt x="6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7" name="Google Shape;6397;p28"/>
            <p:cNvSpPr/>
            <p:nvPr/>
          </p:nvSpPr>
          <p:spPr>
            <a:xfrm>
              <a:off x="6222575" y="1738050"/>
              <a:ext cx="15325" cy="10950"/>
            </a:xfrm>
            <a:custGeom>
              <a:rect b="b" l="l" r="r" t="t"/>
              <a:pathLst>
                <a:path extrusionOk="0" h="438" w="613">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8" name="Google Shape;6398;p28"/>
            <p:cNvSpPr/>
            <p:nvPr/>
          </p:nvSpPr>
          <p:spPr>
            <a:xfrm>
              <a:off x="6251150" y="1793100"/>
              <a:ext cx="16000" cy="12725"/>
            </a:xfrm>
            <a:custGeom>
              <a:rect b="b" l="l" r="r" t="t"/>
              <a:pathLst>
                <a:path extrusionOk="0" h="509" w="64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9" name="Google Shape;6399;p28"/>
            <p:cNvSpPr/>
            <p:nvPr/>
          </p:nvSpPr>
          <p:spPr>
            <a:xfrm>
              <a:off x="6246775" y="1741400"/>
              <a:ext cx="20350" cy="14275"/>
            </a:xfrm>
            <a:custGeom>
              <a:rect b="b" l="l" r="r" t="t"/>
              <a:pathLst>
                <a:path extrusionOk="0" h="571" w="814">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0" name="Google Shape;6400;p28"/>
            <p:cNvSpPr/>
            <p:nvPr/>
          </p:nvSpPr>
          <p:spPr>
            <a:xfrm>
              <a:off x="6301625" y="1713400"/>
              <a:ext cx="17475" cy="15650"/>
            </a:xfrm>
            <a:custGeom>
              <a:rect b="b" l="l" r="r" t="t"/>
              <a:pathLst>
                <a:path extrusionOk="0" h="626" w="699">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1" name="Google Shape;6401;p28"/>
            <p:cNvSpPr/>
            <p:nvPr/>
          </p:nvSpPr>
          <p:spPr>
            <a:xfrm>
              <a:off x="6311000" y="1650500"/>
              <a:ext cx="20350" cy="15100"/>
            </a:xfrm>
            <a:custGeom>
              <a:rect b="b" l="l" r="r" t="t"/>
              <a:pathLst>
                <a:path extrusionOk="0" h="604" w="814">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2" name="Google Shape;6402;p28"/>
            <p:cNvSpPr/>
            <p:nvPr/>
          </p:nvSpPr>
          <p:spPr>
            <a:xfrm>
              <a:off x="6264275" y="1662950"/>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3" name="Google Shape;6403;p28"/>
            <p:cNvSpPr/>
            <p:nvPr/>
          </p:nvSpPr>
          <p:spPr>
            <a:xfrm>
              <a:off x="6288225" y="1676950"/>
              <a:ext cx="12525" cy="10750"/>
            </a:xfrm>
            <a:custGeom>
              <a:rect b="b" l="l" r="r" t="t"/>
              <a:pathLst>
                <a:path extrusionOk="0" h="430" w="501">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4" name="Google Shape;6404;p28"/>
            <p:cNvSpPr/>
            <p:nvPr/>
          </p:nvSpPr>
          <p:spPr>
            <a:xfrm>
              <a:off x="6336175" y="1661125"/>
              <a:ext cx="9950" cy="7175"/>
            </a:xfrm>
            <a:custGeom>
              <a:rect b="b" l="l" r="r" t="t"/>
              <a:pathLst>
                <a:path extrusionOk="0" h="287" w="398">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5" name="Google Shape;6405;p28"/>
            <p:cNvSpPr/>
            <p:nvPr/>
          </p:nvSpPr>
          <p:spPr>
            <a:xfrm>
              <a:off x="6337625" y="1609625"/>
              <a:ext cx="12925" cy="10950"/>
            </a:xfrm>
            <a:custGeom>
              <a:rect b="b" l="l" r="r" t="t"/>
              <a:pathLst>
                <a:path extrusionOk="0" h="438" w="517">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6" name="Google Shape;6406;p28"/>
            <p:cNvSpPr/>
            <p:nvPr/>
          </p:nvSpPr>
          <p:spPr>
            <a:xfrm>
              <a:off x="6283450" y="1565300"/>
              <a:ext cx="12650" cy="10250"/>
            </a:xfrm>
            <a:custGeom>
              <a:rect b="b" l="l" r="r" t="t"/>
              <a:pathLst>
                <a:path extrusionOk="0" h="410" w="506">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7" name="Google Shape;6407;p28"/>
            <p:cNvSpPr/>
            <p:nvPr/>
          </p:nvSpPr>
          <p:spPr>
            <a:xfrm>
              <a:off x="6356900" y="1615375"/>
              <a:ext cx="19275" cy="13525"/>
            </a:xfrm>
            <a:custGeom>
              <a:rect b="b" l="l" r="r" t="t"/>
              <a:pathLst>
                <a:path extrusionOk="0" h="541" w="771">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8" name="Google Shape;6408;p28"/>
            <p:cNvSpPr/>
            <p:nvPr/>
          </p:nvSpPr>
          <p:spPr>
            <a:xfrm>
              <a:off x="6298225" y="1601325"/>
              <a:ext cx="14200" cy="11675"/>
            </a:xfrm>
            <a:custGeom>
              <a:rect b="b" l="l" r="r" t="t"/>
              <a:pathLst>
                <a:path extrusionOk="0" h="467" w="568">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9" name="Google Shape;6409;p28"/>
            <p:cNvSpPr/>
            <p:nvPr/>
          </p:nvSpPr>
          <p:spPr>
            <a:xfrm>
              <a:off x="6322675" y="1573625"/>
              <a:ext cx="15075" cy="10275"/>
            </a:xfrm>
            <a:custGeom>
              <a:rect b="b" l="l" r="r" t="t"/>
              <a:pathLst>
                <a:path extrusionOk="0" h="411" w="603">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0" name="Google Shape;6410;p28"/>
            <p:cNvSpPr/>
            <p:nvPr/>
          </p:nvSpPr>
          <p:spPr>
            <a:xfrm>
              <a:off x="6252075" y="1553525"/>
              <a:ext cx="19625" cy="13775"/>
            </a:xfrm>
            <a:custGeom>
              <a:rect b="b" l="l" r="r" t="t"/>
              <a:pathLst>
                <a:path extrusionOk="0" h="551" w="785">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1" name="Google Shape;6411;p28"/>
            <p:cNvSpPr/>
            <p:nvPr/>
          </p:nvSpPr>
          <p:spPr>
            <a:xfrm>
              <a:off x="6268475" y="1524550"/>
              <a:ext cx="12850" cy="9300"/>
            </a:xfrm>
            <a:custGeom>
              <a:rect b="b" l="l" r="r" t="t"/>
              <a:pathLst>
                <a:path extrusionOk="0" h="372" w="514">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2" name="Google Shape;6412;p28"/>
            <p:cNvSpPr/>
            <p:nvPr/>
          </p:nvSpPr>
          <p:spPr>
            <a:xfrm>
              <a:off x="6291775" y="1537075"/>
              <a:ext cx="16250" cy="12625"/>
            </a:xfrm>
            <a:custGeom>
              <a:rect b="b" l="l" r="r" t="t"/>
              <a:pathLst>
                <a:path extrusionOk="0" h="505" w="65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3" name="Google Shape;6413;p28"/>
            <p:cNvSpPr/>
            <p:nvPr/>
          </p:nvSpPr>
          <p:spPr>
            <a:xfrm>
              <a:off x="6217625" y="1507775"/>
              <a:ext cx="16800" cy="12725"/>
            </a:xfrm>
            <a:custGeom>
              <a:rect b="b" l="l" r="r" t="t"/>
              <a:pathLst>
                <a:path extrusionOk="0" h="509" w="672">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4" name="Google Shape;6414;p28"/>
            <p:cNvSpPr/>
            <p:nvPr/>
          </p:nvSpPr>
          <p:spPr>
            <a:xfrm>
              <a:off x="6233900" y="1473575"/>
              <a:ext cx="17125" cy="12175"/>
            </a:xfrm>
            <a:custGeom>
              <a:rect b="b" l="l" r="r" t="t"/>
              <a:pathLst>
                <a:path extrusionOk="0" h="487" w="685">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5" name="Google Shape;6415;p28"/>
            <p:cNvSpPr/>
            <p:nvPr/>
          </p:nvSpPr>
          <p:spPr>
            <a:xfrm>
              <a:off x="6191725" y="1449225"/>
              <a:ext cx="15775" cy="12075"/>
            </a:xfrm>
            <a:custGeom>
              <a:rect b="b" l="l" r="r" t="t"/>
              <a:pathLst>
                <a:path extrusionOk="0" h="483" w="631">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6" name="Google Shape;6416;p28"/>
            <p:cNvSpPr/>
            <p:nvPr/>
          </p:nvSpPr>
          <p:spPr>
            <a:xfrm>
              <a:off x="6244500" y="1495375"/>
              <a:ext cx="16000" cy="12725"/>
            </a:xfrm>
            <a:custGeom>
              <a:rect b="b" l="l" r="r" t="t"/>
              <a:pathLst>
                <a:path extrusionOk="0" h="509" w="64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7" name="Google Shape;6417;p28"/>
            <p:cNvSpPr/>
            <p:nvPr/>
          </p:nvSpPr>
          <p:spPr>
            <a:xfrm>
              <a:off x="6205075" y="1483700"/>
              <a:ext cx="16200" cy="11775"/>
            </a:xfrm>
            <a:custGeom>
              <a:rect b="b" l="l" r="r" t="t"/>
              <a:pathLst>
                <a:path extrusionOk="0" h="471" w="648">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8" name="Google Shape;6418;p28"/>
            <p:cNvSpPr/>
            <p:nvPr/>
          </p:nvSpPr>
          <p:spPr>
            <a:xfrm>
              <a:off x="6216500" y="1452600"/>
              <a:ext cx="6650" cy="5325"/>
            </a:xfrm>
            <a:custGeom>
              <a:rect b="b" l="l" r="r" t="t"/>
              <a:pathLst>
                <a:path extrusionOk="0" h="213" w="266">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9" name="Google Shape;6419;p28"/>
            <p:cNvSpPr/>
            <p:nvPr/>
          </p:nvSpPr>
          <p:spPr>
            <a:xfrm>
              <a:off x="6187725" y="1423450"/>
              <a:ext cx="8375" cy="7200"/>
            </a:xfrm>
            <a:custGeom>
              <a:rect b="b" l="l" r="r" t="t"/>
              <a:pathLst>
                <a:path extrusionOk="0" h="288" w="335">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0" name="Google Shape;6420;p28"/>
            <p:cNvSpPr/>
            <p:nvPr/>
          </p:nvSpPr>
          <p:spPr>
            <a:xfrm>
              <a:off x="6170875" y="1433625"/>
              <a:ext cx="8675" cy="6850"/>
            </a:xfrm>
            <a:custGeom>
              <a:rect b="b" l="l" r="r" t="t"/>
              <a:pathLst>
                <a:path extrusionOk="0" h="274" w="347">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1" name="Google Shape;6421;p28"/>
            <p:cNvSpPr/>
            <p:nvPr/>
          </p:nvSpPr>
          <p:spPr>
            <a:xfrm>
              <a:off x="6081950" y="1942275"/>
              <a:ext cx="19825" cy="13625"/>
            </a:xfrm>
            <a:custGeom>
              <a:rect b="b" l="l" r="r" t="t"/>
              <a:pathLst>
                <a:path extrusionOk="0" h="545" w="793">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2" name="Google Shape;6422;p28"/>
            <p:cNvSpPr/>
            <p:nvPr/>
          </p:nvSpPr>
          <p:spPr>
            <a:xfrm>
              <a:off x="6096925" y="1901500"/>
              <a:ext cx="20125" cy="15225"/>
            </a:xfrm>
            <a:custGeom>
              <a:rect b="b" l="l" r="r" t="t"/>
              <a:pathLst>
                <a:path extrusionOk="0" h="609" w="805">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3" name="Google Shape;6423;p28"/>
            <p:cNvSpPr/>
            <p:nvPr/>
          </p:nvSpPr>
          <p:spPr>
            <a:xfrm>
              <a:off x="6044400" y="1988225"/>
              <a:ext cx="12600" cy="9425"/>
            </a:xfrm>
            <a:custGeom>
              <a:rect b="b" l="l" r="r" t="t"/>
              <a:pathLst>
                <a:path extrusionOk="0" h="377" w="504">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4" name="Google Shape;6424;p28"/>
            <p:cNvSpPr/>
            <p:nvPr/>
          </p:nvSpPr>
          <p:spPr>
            <a:xfrm>
              <a:off x="6079725" y="2064425"/>
              <a:ext cx="18325" cy="18175"/>
            </a:xfrm>
            <a:custGeom>
              <a:rect b="b" l="l" r="r" t="t"/>
              <a:pathLst>
                <a:path extrusionOk="0" h="727" w="733">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5" name="Google Shape;6425;p28"/>
            <p:cNvSpPr/>
            <p:nvPr/>
          </p:nvSpPr>
          <p:spPr>
            <a:xfrm>
              <a:off x="6086125" y="2003000"/>
              <a:ext cx="19625" cy="13775"/>
            </a:xfrm>
            <a:custGeom>
              <a:rect b="b" l="l" r="r" t="t"/>
              <a:pathLst>
                <a:path extrusionOk="0" h="551" w="785">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6" name="Google Shape;6426;p28"/>
            <p:cNvSpPr/>
            <p:nvPr/>
          </p:nvSpPr>
          <p:spPr>
            <a:xfrm>
              <a:off x="6130050" y="2034975"/>
              <a:ext cx="13100" cy="10075"/>
            </a:xfrm>
            <a:custGeom>
              <a:rect b="b" l="l" r="r" t="t"/>
              <a:pathLst>
                <a:path extrusionOk="0" h="403" w="524">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7" name="Google Shape;6427;p28"/>
            <p:cNvSpPr/>
            <p:nvPr/>
          </p:nvSpPr>
          <p:spPr>
            <a:xfrm>
              <a:off x="6109175" y="2079950"/>
              <a:ext cx="9550" cy="7650"/>
            </a:xfrm>
            <a:custGeom>
              <a:rect b="b" l="l" r="r" t="t"/>
              <a:pathLst>
                <a:path extrusionOk="0" h="306" w="382">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8" name="Google Shape;6428;p28"/>
            <p:cNvSpPr/>
            <p:nvPr/>
          </p:nvSpPr>
          <p:spPr>
            <a:xfrm>
              <a:off x="6105825" y="2040650"/>
              <a:ext cx="16775" cy="12725"/>
            </a:xfrm>
            <a:custGeom>
              <a:rect b="b" l="l" r="r" t="t"/>
              <a:pathLst>
                <a:path extrusionOk="0" h="509" w="671">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9" name="Google Shape;6429;p28"/>
            <p:cNvSpPr/>
            <p:nvPr/>
          </p:nvSpPr>
          <p:spPr>
            <a:xfrm>
              <a:off x="6064725" y="2034975"/>
              <a:ext cx="5875" cy="4200"/>
            </a:xfrm>
            <a:custGeom>
              <a:rect b="b" l="l" r="r" t="t"/>
              <a:pathLst>
                <a:path extrusionOk="0" h="168" w="235">
                  <a:moveTo>
                    <a:pt x="101" y="0"/>
                  </a:moveTo>
                  <a:cubicBezTo>
                    <a:pt x="1" y="0"/>
                    <a:pt x="67" y="167"/>
                    <a:pt x="134" y="167"/>
                  </a:cubicBezTo>
                  <a:cubicBezTo>
                    <a:pt x="234" y="167"/>
                    <a:pt x="234" y="0"/>
                    <a:pt x="10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0" name="Google Shape;6430;p28"/>
            <p:cNvSpPr/>
            <p:nvPr/>
          </p:nvSpPr>
          <p:spPr>
            <a:xfrm>
              <a:off x="6064175" y="1974875"/>
              <a:ext cx="12825" cy="9300"/>
            </a:xfrm>
            <a:custGeom>
              <a:rect b="b" l="l" r="r" t="t"/>
              <a:pathLst>
                <a:path extrusionOk="0" h="372" w="513">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1" name="Google Shape;6431;p28"/>
            <p:cNvSpPr/>
            <p:nvPr/>
          </p:nvSpPr>
          <p:spPr>
            <a:xfrm>
              <a:off x="6038275" y="1930675"/>
              <a:ext cx="13750" cy="10975"/>
            </a:xfrm>
            <a:custGeom>
              <a:rect b="b" l="l" r="r" t="t"/>
              <a:pathLst>
                <a:path extrusionOk="0" h="439" w="55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2" name="Google Shape;6432;p28"/>
            <p:cNvSpPr/>
            <p:nvPr/>
          </p:nvSpPr>
          <p:spPr>
            <a:xfrm>
              <a:off x="6055800" y="1884825"/>
              <a:ext cx="15375" cy="11775"/>
            </a:xfrm>
            <a:custGeom>
              <a:rect b="b" l="l" r="r" t="t"/>
              <a:pathLst>
                <a:path extrusionOk="0" h="471" w="615">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3" name="Google Shape;6433;p28"/>
            <p:cNvSpPr/>
            <p:nvPr/>
          </p:nvSpPr>
          <p:spPr>
            <a:xfrm>
              <a:off x="6033025" y="1884325"/>
              <a:ext cx="6625" cy="6525"/>
            </a:xfrm>
            <a:custGeom>
              <a:rect b="b" l="l" r="r" t="t"/>
              <a:pathLst>
                <a:path extrusionOk="0" h="261" w="265">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4" name="Google Shape;6434;p28"/>
            <p:cNvSpPr/>
            <p:nvPr/>
          </p:nvSpPr>
          <p:spPr>
            <a:xfrm>
              <a:off x="6060550" y="1851500"/>
              <a:ext cx="2525" cy="2525"/>
            </a:xfrm>
            <a:custGeom>
              <a:rect b="b" l="l" r="r" t="t"/>
              <a:pathLst>
                <a:path extrusionOk="0" h="101" w="101">
                  <a:moveTo>
                    <a:pt x="34" y="1"/>
                  </a:moveTo>
                  <a:cubicBezTo>
                    <a:pt x="1" y="1"/>
                    <a:pt x="1" y="101"/>
                    <a:pt x="34" y="101"/>
                  </a:cubicBezTo>
                  <a:cubicBezTo>
                    <a:pt x="101" y="101"/>
                    <a:pt x="101" y="1"/>
                    <a:pt x="3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5" name="Google Shape;6435;p28"/>
            <p:cNvSpPr/>
            <p:nvPr/>
          </p:nvSpPr>
          <p:spPr>
            <a:xfrm>
              <a:off x="6118925" y="1949700"/>
              <a:ext cx="10875" cy="8675"/>
            </a:xfrm>
            <a:custGeom>
              <a:rect b="b" l="l" r="r" t="t"/>
              <a:pathLst>
                <a:path extrusionOk="0" h="347" w="435">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6" name="Google Shape;6436;p28"/>
            <p:cNvSpPr/>
            <p:nvPr/>
          </p:nvSpPr>
          <p:spPr>
            <a:xfrm>
              <a:off x="6127525" y="1997400"/>
              <a:ext cx="14525" cy="10950"/>
            </a:xfrm>
            <a:custGeom>
              <a:rect b="b" l="l" r="r" t="t"/>
              <a:pathLst>
                <a:path extrusionOk="0" h="438" w="581">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7" name="Google Shape;6437;p28"/>
            <p:cNvSpPr/>
            <p:nvPr/>
          </p:nvSpPr>
          <p:spPr>
            <a:xfrm>
              <a:off x="6158400" y="1974925"/>
              <a:ext cx="12250" cy="8425"/>
            </a:xfrm>
            <a:custGeom>
              <a:rect b="b" l="l" r="r" t="t"/>
              <a:pathLst>
                <a:path extrusionOk="0" h="337" w="49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8" name="Google Shape;6438;p28"/>
            <p:cNvSpPr/>
            <p:nvPr/>
          </p:nvSpPr>
          <p:spPr>
            <a:xfrm>
              <a:off x="6133350" y="1930700"/>
              <a:ext cx="17875" cy="14275"/>
            </a:xfrm>
            <a:custGeom>
              <a:rect b="b" l="l" r="r" t="t"/>
              <a:pathLst>
                <a:path extrusionOk="0" h="571" w="715">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9" name="Google Shape;6439;p28"/>
            <p:cNvSpPr/>
            <p:nvPr/>
          </p:nvSpPr>
          <p:spPr>
            <a:xfrm>
              <a:off x="6061075" y="1847275"/>
              <a:ext cx="10950" cy="8650"/>
            </a:xfrm>
            <a:custGeom>
              <a:rect b="b" l="l" r="r" t="t"/>
              <a:pathLst>
                <a:path extrusionOk="0" h="346" w="438">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0" name="Google Shape;6440;p28"/>
            <p:cNvSpPr/>
            <p:nvPr/>
          </p:nvSpPr>
          <p:spPr>
            <a:xfrm>
              <a:off x="6087675" y="1873850"/>
              <a:ext cx="15000" cy="11200"/>
            </a:xfrm>
            <a:custGeom>
              <a:rect b="b" l="l" r="r" t="t"/>
              <a:pathLst>
                <a:path extrusionOk="0" h="448" w="60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1" name="Google Shape;6441;p28"/>
            <p:cNvSpPr/>
            <p:nvPr/>
          </p:nvSpPr>
          <p:spPr>
            <a:xfrm>
              <a:off x="5992450" y="1843125"/>
              <a:ext cx="16175" cy="11800"/>
            </a:xfrm>
            <a:custGeom>
              <a:rect b="b" l="l" r="r" t="t"/>
              <a:pathLst>
                <a:path extrusionOk="0" h="472" w="647">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2" name="Google Shape;6442;p28"/>
            <p:cNvSpPr/>
            <p:nvPr/>
          </p:nvSpPr>
          <p:spPr>
            <a:xfrm>
              <a:off x="5991375" y="1817225"/>
              <a:ext cx="6650" cy="5375"/>
            </a:xfrm>
            <a:custGeom>
              <a:rect b="b" l="l" r="r" t="t"/>
              <a:pathLst>
                <a:path extrusionOk="0" h="215" w="266">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3" name="Google Shape;6443;p28"/>
            <p:cNvSpPr/>
            <p:nvPr/>
          </p:nvSpPr>
          <p:spPr>
            <a:xfrm>
              <a:off x="5939925" y="1847275"/>
              <a:ext cx="12825" cy="10150"/>
            </a:xfrm>
            <a:custGeom>
              <a:rect b="b" l="l" r="r" t="t"/>
              <a:pathLst>
                <a:path extrusionOk="0" h="406" w="513">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4" name="Google Shape;6444;p28"/>
            <p:cNvSpPr/>
            <p:nvPr/>
          </p:nvSpPr>
          <p:spPr>
            <a:xfrm>
              <a:off x="5984875" y="1904050"/>
              <a:ext cx="9000" cy="7600"/>
            </a:xfrm>
            <a:custGeom>
              <a:rect b="b" l="l" r="r" t="t"/>
              <a:pathLst>
                <a:path extrusionOk="0" h="304" w="36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5" name="Google Shape;6445;p28"/>
            <p:cNvSpPr/>
            <p:nvPr/>
          </p:nvSpPr>
          <p:spPr>
            <a:xfrm>
              <a:off x="5963475" y="1874800"/>
              <a:ext cx="15925" cy="10250"/>
            </a:xfrm>
            <a:custGeom>
              <a:rect b="b" l="l" r="r" t="t"/>
              <a:pathLst>
                <a:path extrusionOk="0" h="410" w="637">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6" name="Google Shape;6446;p28"/>
            <p:cNvSpPr/>
            <p:nvPr/>
          </p:nvSpPr>
          <p:spPr>
            <a:xfrm>
              <a:off x="5998300" y="1868825"/>
              <a:ext cx="18075" cy="13600"/>
            </a:xfrm>
            <a:custGeom>
              <a:rect b="b" l="l" r="r" t="t"/>
              <a:pathLst>
                <a:path extrusionOk="0" h="544" w="723">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7" name="Google Shape;6447;p28"/>
            <p:cNvSpPr/>
            <p:nvPr/>
          </p:nvSpPr>
          <p:spPr>
            <a:xfrm>
              <a:off x="6009975" y="1909000"/>
              <a:ext cx="14475" cy="10950"/>
            </a:xfrm>
            <a:custGeom>
              <a:rect b="b" l="l" r="r" t="t"/>
              <a:pathLst>
                <a:path extrusionOk="0" h="438" w="579">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8" name="Google Shape;6448;p28"/>
            <p:cNvSpPr/>
            <p:nvPr/>
          </p:nvSpPr>
          <p:spPr>
            <a:xfrm>
              <a:off x="6027450" y="1841450"/>
              <a:ext cx="15350" cy="11800"/>
            </a:xfrm>
            <a:custGeom>
              <a:rect b="b" l="l" r="r" t="t"/>
              <a:pathLst>
                <a:path extrusionOk="0" h="472" w="614">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9" name="Google Shape;6449;p28"/>
            <p:cNvSpPr/>
            <p:nvPr/>
          </p:nvSpPr>
          <p:spPr>
            <a:xfrm>
              <a:off x="5963375" y="1828950"/>
              <a:ext cx="14375" cy="10225"/>
            </a:xfrm>
            <a:custGeom>
              <a:rect b="b" l="l" r="r" t="t"/>
              <a:pathLst>
                <a:path extrusionOk="0" h="409" w="575">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0" name="Google Shape;6450;p28"/>
            <p:cNvSpPr/>
            <p:nvPr/>
          </p:nvSpPr>
          <p:spPr>
            <a:xfrm>
              <a:off x="5929875" y="1799750"/>
              <a:ext cx="12825" cy="9300"/>
            </a:xfrm>
            <a:custGeom>
              <a:rect b="b" l="l" r="r" t="t"/>
              <a:pathLst>
                <a:path extrusionOk="0" h="372" w="513">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1" name="Google Shape;6451;p28"/>
            <p:cNvSpPr/>
            <p:nvPr/>
          </p:nvSpPr>
          <p:spPr>
            <a:xfrm>
              <a:off x="5868200" y="1808925"/>
              <a:ext cx="14500" cy="10975"/>
            </a:xfrm>
            <a:custGeom>
              <a:rect b="b" l="l" r="r" t="t"/>
              <a:pathLst>
                <a:path extrusionOk="0" h="439" w="58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2" name="Google Shape;6452;p28"/>
            <p:cNvSpPr/>
            <p:nvPr/>
          </p:nvSpPr>
          <p:spPr>
            <a:xfrm>
              <a:off x="5910450" y="1863800"/>
              <a:ext cx="15025" cy="12850"/>
            </a:xfrm>
            <a:custGeom>
              <a:rect b="b" l="l" r="r" t="t"/>
              <a:pathLst>
                <a:path extrusionOk="0" h="514" w="601">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3" name="Google Shape;6453;p28"/>
            <p:cNvSpPr/>
            <p:nvPr/>
          </p:nvSpPr>
          <p:spPr>
            <a:xfrm>
              <a:off x="5905700" y="1821450"/>
              <a:ext cx="16200" cy="11775"/>
            </a:xfrm>
            <a:custGeom>
              <a:rect b="b" l="l" r="r" t="t"/>
              <a:pathLst>
                <a:path extrusionOk="0" h="471" w="648">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4" name="Google Shape;6454;p28"/>
            <p:cNvSpPr/>
            <p:nvPr/>
          </p:nvSpPr>
          <p:spPr>
            <a:xfrm>
              <a:off x="5872600" y="1846450"/>
              <a:ext cx="12600" cy="9450"/>
            </a:xfrm>
            <a:custGeom>
              <a:rect b="b" l="l" r="r" t="t"/>
              <a:pathLst>
                <a:path extrusionOk="0" h="378" w="504">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5" name="Google Shape;6455;p28"/>
            <p:cNvSpPr/>
            <p:nvPr/>
          </p:nvSpPr>
          <p:spPr>
            <a:xfrm>
              <a:off x="5883175" y="1772250"/>
              <a:ext cx="16200" cy="11775"/>
            </a:xfrm>
            <a:custGeom>
              <a:rect b="b" l="l" r="r" t="t"/>
              <a:pathLst>
                <a:path extrusionOk="0" h="471" w="648">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6" name="Google Shape;6456;p28"/>
            <p:cNvSpPr/>
            <p:nvPr/>
          </p:nvSpPr>
          <p:spPr>
            <a:xfrm>
              <a:off x="5817500" y="1825625"/>
              <a:ext cx="17675" cy="13525"/>
            </a:xfrm>
            <a:custGeom>
              <a:rect b="b" l="l" r="r" t="t"/>
              <a:pathLst>
                <a:path extrusionOk="0" h="541" w="707">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7" name="Google Shape;6457;p28"/>
            <p:cNvSpPr/>
            <p:nvPr/>
          </p:nvSpPr>
          <p:spPr>
            <a:xfrm>
              <a:off x="5799525" y="1802400"/>
              <a:ext cx="775" cy="775"/>
            </a:xfrm>
            <a:custGeom>
              <a:rect b="b" l="l" r="r" t="t"/>
              <a:pathLst>
                <a:path extrusionOk="0" h="31" w="31">
                  <a:moveTo>
                    <a:pt x="23" y="0"/>
                  </a:moveTo>
                  <a:cubicBezTo>
                    <a:pt x="19" y="0"/>
                    <a:pt x="12" y="8"/>
                    <a:pt x="1" y="30"/>
                  </a:cubicBezTo>
                  <a:cubicBezTo>
                    <a:pt x="23" y="30"/>
                    <a:pt x="31" y="0"/>
                    <a:pt x="2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8" name="Google Shape;6458;p28"/>
            <p:cNvSpPr/>
            <p:nvPr/>
          </p:nvSpPr>
          <p:spPr>
            <a:xfrm>
              <a:off x="5824775" y="1796425"/>
              <a:ext cx="16225" cy="11775"/>
            </a:xfrm>
            <a:custGeom>
              <a:rect b="b" l="l" r="r" t="t"/>
              <a:pathLst>
                <a:path extrusionOk="0" h="471" w="649">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9" name="Google Shape;6459;p28"/>
            <p:cNvSpPr/>
            <p:nvPr/>
          </p:nvSpPr>
          <p:spPr>
            <a:xfrm>
              <a:off x="5813725" y="1768050"/>
              <a:ext cx="12275" cy="8425"/>
            </a:xfrm>
            <a:custGeom>
              <a:rect b="b" l="l" r="r" t="t"/>
              <a:pathLst>
                <a:path extrusionOk="0" h="337" w="491">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0" name="Google Shape;6460;p28"/>
            <p:cNvSpPr/>
            <p:nvPr/>
          </p:nvSpPr>
          <p:spPr>
            <a:xfrm>
              <a:off x="5792250" y="1783900"/>
              <a:ext cx="13750" cy="10975"/>
            </a:xfrm>
            <a:custGeom>
              <a:rect b="b" l="l" r="r" t="t"/>
              <a:pathLst>
                <a:path extrusionOk="0" h="439" w="55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1" name="Google Shape;6461;p28"/>
            <p:cNvSpPr/>
            <p:nvPr/>
          </p:nvSpPr>
          <p:spPr>
            <a:xfrm>
              <a:off x="5788975" y="1722200"/>
              <a:ext cx="17025" cy="11800"/>
            </a:xfrm>
            <a:custGeom>
              <a:rect b="b" l="l" r="r" t="t"/>
              <a:pathLst>
                <a:path extrusionOk="0" h="472" w="681">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2" name="Google Shape;6462;p28"/>
            <p:cNvSpPr/>
            <p:nvPr/>
          </p:nvSpPr>
          <p:spPr>
            <a:xfrm>
              <a:off x="5817300" y="1708875"/>
              <a:ext cx="16200" cy="11775"/>
            </a:xfrm>
            <a:custGeom>
              <a:rect b="b" l="l" r="r" t="t"/>
              <a:pathLst>
                <a:path extrusionOk="0" h="471" w="648">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3" name="Google Shape;6463;p28"/>
            <p:cNvSpPr/>
            <p:nvPr/>
          </p:nvSpPr>
          <p:spPr>
            <a:xfrm>
              <a:off x="5829800" y="1735550"/>
              <a:ext cx="17900" cy="14275"/>
            </a:xfrm>
            <a:custGeom>
              <a:rect b="b" l="l" r="r" t="t"/>
              <a:pathLst>
                <a:path extrusionOk="0" h="571" w="716">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4" name="Google Shape;6464;p28"/>
            <p:cNvSpPr/>
            <p:nvPr/>
          </p:nvSpPr>
          <p:spPr>
            <a:xfrm>
              <a:off x="5789825" y="1752225"/>
              <a:ext cx="13650" cy="10125"/>
            </a:xfrm>
            <a:custGeom>
              <a:rect b="b" l="l" r="r" t="t"/>
              <a:pathLst>
                <a:path extrusionOk="0" h="405" w="546">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5" name="Google Shape;6465;p28"/>
            <p:cNvSpPr/>
            <p:nvPr/>
          </p:nvSpPr>
          <p:spPr>
            <a:xfrm>
              <a:off x="5775600" y="1683825"/>
              <a:ext cx="12875" cy="9325"/>
            </a:xfrm>
            <a:custGeom>
              <a:rect b="b" l="l" r="r" t="t"/>
              <a:pathLst>
                <a:path extrusionOk="0" h="373" w="515">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6" name="Google Shape;6466;p28"/>
            <p:cNvSpPr/>
            <p:nvPr/>
          </p:nvSpPr>
          <p:spPr>
            <a:xfrm>
              <a:off x="5804800" y="1658000"/>
              <a:ext cx="17850" cy="12600"/>
            </a:xfrm>
            <a:custGeom>
              <a:rect b="b" l="l" r="r" t="t"/>
              <a:pathLst>
                <a:path extrusionOk="0" h="504" w="714">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7" name="Google Shape;6467;p28"/>
            <p:cNvSpPr/>
            <p:nvPr/>
          </p:nvSpPr>
          <p:spPr>
            <a:xfrm>
              <a:off x="5792325" y="1640350"/>
              <a:ext cx="15875" cy="10250"/>
            </a:xfrm>
            <a:custGeom>
              <a:rect b="b" l="l" r="r" t="t"/>
              <a:pathLst>
                <a:path extrusionOk="0" h="410" w="635">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8" name="Google Shape;6468;p28"/>
            <p:cNvSpPr/>
            <p:nvPr/>
          </p:nvSpPr>
          <p:spPr>
            <a:xfrm>
              <a:off x="5762300" y="1659650"/>
              <a:ext cx="13625" cy="10150"/>
            </a:xfrm>
            <a:custGeom>
              <a:rect b="b" l="l" r="r" t="t"/>
              <a:pathLst>
                <a:path extrusionOk="0" h="406" w="545">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9" name="Google Shape;6469;p28"/>
            <p:cNvSpPr/>
            <p:nvPr/>
          </p:nvSpPr>
          <p:spPr>
            <a:xfrm>
              <a:off x="5762250" y="1617125"/>
              <a:ext cx="13700" cy="10950"/>
            </a:xfrm>
            <a:custGeom>
              <a:rect b="b" l="l" r="r" t="t"/>
              <a:pathLst>
                <a:path extrusionOk="0" h="438" w="548">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0" name="Google Shape;6470;p28"/>
            <p:cNvSpPr/>
            <p:nvPr/>
          </p:nvSpPr>
          <p:spPr>
            <a:xfrm>
              <a:off x="5820375" y="1685325"/>
              <a:ext cx="13875" cy="11425"/>
            </a:xfrm>
            <a:custGeom>
              <a:rect b="b" l="l" r="r" t="t"/>
              <a:pathLst>
                <a:path extrusionOk="0" h="457" w="555">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1" name="Google Shape;6471;p28"/>
            <p:cNvSpPr/>
            <p:nvPr/>
          </p:nvSpPr>
          <p:spPr>
            <a:xfrm>
              <a:off x="6373275" y="2793850"/>
              <a:ext cx="183500" cy="121775"/>
            </a:xfrm>
            <a:custGeom>
              <a:rect b="b" l="l" r="r" t="t"/>
              <a:pathLst>
                <a:path extrusionOk="0" h="4871" w="734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2" name="Google Shape;6472;p28"/>
            <p:cNvSpPr/>
            <p:nvPr/>
          </p:nvSpPr>
          <p:spPr>
            <a:xfrm>
              <a:off x="5889600" y="2592025"/>
              <a:ext cx="124275" cy="180175"/>
            </a:xfrm>
            <a:custGeom>
              <a:rect b="b" l="l" r="r" t="t"/>
              <a:pathLst>
                <a:path extrusionOk="0" h="7207" w="4971">
                  <a:moveTo>
                    <a:pt x="3403" y="1"/>
                  </a:moveTo>
                  <a:lnTo>
                    <a:pt x="1" y="868"/>
                  </a:lnTo>
                  <a:lnTo>
                    <a:pt x="1635" y="7206"/>
                  </a:lnTo>
                  <a:lnTo>
                    <a:pt x="2702" y="4137"/>
                  </a:lnTo>
                  <a:lnTo>
                    <a:pt x="4971" y="3704"/>
                  </a:lnTo>
                  <a:lnTo>
                    <a:pt x="3403" y="1"/>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3" name="Google Shape;6473;p28"/>
            <p:cNvSpPr/>
            <p:nvPr/>
          </p:nvSpPr>
          <p:spPr>
            <a:xfrm>
              <a:off x="5949900" y="2663400"/>
              <a:ext cx="17275" cy="32075"/>
            </a:xfrm>
            <a:custGeom>
              <a:rect b="b" l="l" r="r" t="t"/>
              <a:pathLst>
                <a:path extrusionOk="0" h="1283" w="691">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4" name="Google Shape;6474;p28"/>
            <p:cNvSpPr/>
            <p:nvPr/>
          </p:nvSpPr>
          <p:spPr>
            <a:xfrm>
              <a:off x="5952600" y="2654250"/>
              <a:ext cx="24600" cy="42050"/>
            </a:xfrm>
            <a:custGeom>
              <a:rect b="b" l="l" r="r" t="t"/>
              <a:pathLst>
                <a:path extrusionOk="0" h="1682" w="984">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5" name="Google Shape;6475;p28"/>
            <p:cNvSpPr/>
            <p:nvPr/>
          </p:nvSpPr>
          <p:spPr>
            <a:xfrm>
              <a:off x="5974650" y="2658200"/>
              <a:ext cx="14225" cy="38925"/>
            </a:xfrm>
            <a:custGeom>
              <a:rect b="b" l="l" r="r" t="t"/>
              <a:pathLst>
                <a:path extrusionOk="0" h="1557" w="569">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6" name="Google Shape;6476;p28"/>
            <p:cNvSpPr/>
            <p:nvPr/>
          </p:nvSpPr>
          <p:spPr>
            <a:xfrm>
              <a:off x="5983775" y="2669175"/>
              <a:ext cx="35150" cy="49650"/>
            </a:xfrm>
            <a:custGeom>
              <a:rect b="b" l="l" r="r" t="t"/>
              <a:pathLst>
                <a:path extrusionOk="0" h="1986" w="1406">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7" name="Google Shape;6477;p28"/>
            <p:cNvSpPr/>
            <p:nvPr/>
          </p:nvSpPr>
          <p:spPr>
            <a:xfrm>
              <a:off x="5896275" y="2610475"/>
              <a:ext cx="37550" cy="162350"/>
            </a:xfrm>
            <a:custGeom>
              <a:rect b="b" l="l" r="r" t="t"/>
              <a:pathLst>
                <a:path extrusionOk="0" h="6494" w="1502">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8" name="Google Shape;6478;p28"/>
            <p:cNvSpPr/>
            <p:nvPr/>
          </p:nvSpPr>
          <p:spPr>
            <a:xfrm>
              <a:off x="5906475" y="2618725"/>
              <a:ext cx="86550" cy="20400"/>
            </a:xfrm>
            <a:custGeom>
              <a:rect b="b" l="l" r="r" t="t"/>
              <a:pathLst>
                <a:path extrusionOk="0" h="816" w="3462">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9" name="Google Shape;6479;p28"/>
            <p:cNvSpPr/>
            <p:nvPr/>
          </p:nvSpPr>
          <p:spPr>
            <a:xfrm>
              <a:off x="6386275" y="2829350"/>
              <a:ext cx="26225" cy="79925"/>
            </a:xfrm>
            <a:custGeom>
              <a:rect b="b" l="l" r="r" t="t"/>
              <a:pathLst>
                <a:path extrusionOk="0" h="3197" w="1049">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0" name="Google Shape;6480;p28"/>
            <p:cNvSpPr/>
            <p:nvPr/>
          </p:nvSpPr>
          <p:spPr>
            <a:xfrm>
              <a:off x="6395800" y="2878900"/>
              <a:ext cx="159300" cy="34450"/>
            </a:xfrm>
            <a:custGeom>
              <a:rect b="b" l="l" r="r" t="t"/>
              <a:pathLst>
                <a:path extrusionOk="0" h="1378" w="6372">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1" name="Google Shape;6481;p28"/>
            <p:cNvSpPr/>
            <p:nvPr/>
          </p:nvSpPr>
          <p:spPr>
            <a:xfrm>
              <a:off x="6464175" y="2847000"/>
              <a:ext cx="18900" cy="11925"/>
            </a:xfrm>
            <a:custGeom>
              <a:rect b="b" l="l" r="r" t="t"/>
              <a:pathLst>
                <a:path extrusionOk="0" h="477" w="756">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2" name="Google Shape;6482;p28"/>
            <p:cNvSpPr/>
            <p:nvPr/>
          </p:nvSpPr>
          <p:spPr>
            <a:xfrm>
              <a:off x="6460000" y="2838875"/>
              <a:ext cx="21725" cy="9200"/>
            </a:xfrm>
            <a:custGeom>
              <a:rect b="b" l="l" r="r" t="t"/>
              <a:pathLst>
                <a:path extrusionOk="0" h="368" w="869">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3" name="Google Shape;6483;p28"/>
            <p:cNvSpPr/>
            <p:nvPr/>
          </p:nvSpPr>
          <p:spPr>
            <a:xfrm>
              <a:off x="6459175" y="2831375"/>
              <a:ext cx="22550" cy="4200"/>
            </a:xfrm>
            <a:custGeom>
              <a:rect b="b" l="l" r="r" t="t"/>
              <a:pathLst>
                <a:path extrusionOk="0" h="168" w="902">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4" name="Google Shape;6484;p28"/>
            <p:cNvSpPr/>
            <p:nvPr/>
          </p:nvSpPr>
          <p:spPr>
            <a:xfrm>
              <a:off x="6450825" y="2810675"/>
              <a:ext cx="36725" cy="20025"/>
            </a:xfrm>
            <a:custGeom>
              <a:rect b="b" l="l" r="r" t="t"/>
              <a:pathLst>
                <a:path extrusionOk="0" h="801" w="1469">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85" name="Google Shape;6485;p28"/>
          <p:cNvSpPr txBox="1"/>
          <p:nvPr>
            <p:ph idx="1" type="subTitle"/>
          </p:nvPr>
        </p:nvSpPr>
        <p:spPr>
          <a:xfrm>
            <a:off x="3227850" y="2840937"/>
            <a:ext cx="2688300" cy="63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p:txBody>
      </p:sp>
      <p:sp>
        <p:nvSpPr>
          <p:cNvPr id="6486" name="Google Shape;6486;p28"/>
          <p:cNvSpPr txBox="1"/>
          <p:nvPr>
            <p:ph hasCustomPrompt="1" type="title"/>
          </p:nvPr>
        </p:nvSpPr>
        <p:spPr>
          <a:xfrm>
            <a:off x="1884600" y="1764213"/>
            <a:ext cx="5374800" cy="1264200"/>
          </a:xfrm>
          <a:prstGeom prst="rect">
            <a:avLst/>
          </a:prstGeom>
        </p:spPr>
        <p:txBody>
          <a:bodyPr anchorCtr="0" anchor="b" bIns="91425" lIns="91425" spcFirstLastPara="1" rIns="91425" wrap="square" tIns="91425">
            <a:noAutofit/>
          </a:bodyPr>
          <a:lstStyle>
            <a:lvl1pPr lvl="0" algn="ctr">
              <a:spcBef>
                <a:spcPts val="0"/>
              </a:spcBef>
              <a:spcAft>
                <a:spcPts val="0"/>
              </a:spcAft>
              <a:buSzPts val="7000"/>
              <a:buFont typeface="Jua"/>
              <a:buNone/>
              <a:defRPr sz="7000">
                <a:latin typeface="Jua"/>
                <a:ea typeface="Jua"/>
                <a:cs typeface="Jua"/>
                <a:sym typeface="Jua"/>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87" name="Shape 6487"/>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AND_TWO_COLUMNS_1_1_1_2">
    <p:bg>
      <p:bgPr>
        <a:solidFill>
          <a:schemeClr val="lt1"/>
        </a:solidFill>
      </p:bgPr>
    </p:bg>
    <p:spTree>
      <p:nvGrpSpPr>
        <p:cNvPr id="6488" name="Shape 6488"/>
        <p:cNvGrpSpPr/>
        <p:nvPr/>
      </p:nvGrpSpPr>
      <p:grpSpPr>
        <a:xfrm>
          <a:off x="0" y="0"/>
          <a:ext cx="0" cy="0"/>
          <a:chOff x="0" y="0"/>
          <a:chExt cx="0" cy="0"/>
        </a:xfrm>
      </p:grpSpPr>
      <p:sp>
        <p:nvSpPr>
          <p:cNvPr id="6489" name="Google Shape;6489;p30"/>
          <p:cNvSpPr txBox="1"/>
          <p:nvPr>
            <p:ph type="title"/>
          </p:nvPr>
        </p:nvSpPr>
        <p:spPr>
          <a:xfrm>
            <a:off x="3762981" y="2443229"/>
            <a:ext cx="1618200" cy="518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6490" name="Google Shape;6490;p30"/>
          <p:cNvSpPr txBox="1"/>
          <p:nvPr>
            <p:ph idx="1" type="subTitle"/>
          </p:nvPr>
        </p:nvSpPr>
        <p:spPr>
          <a:xfrm>
            <a:off x="1247950" y="2799913"/>
            <a:ext cx="2148300" cy="98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6491" name="Google Shape;6491;p30"/>
          <p:cNvSpPr txBox="1"/>
          <p:nvPr>
            <p:ph idx="2" type="title"/>
          </p:nvPr>
        </p:nvSpPr>
        <p:spPr>
          <a:xfrm>
            <a:off x="1513064" y="2442027"/>
            <a:ext cx="1618200" cy="518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6492" name="Google Shape;6492;p30"/>
          <p:cNvSpPr txBox="1"/>
          <p:nvPr>
            <p:ph idx="3" type="subTitle"/>
          </p:nvPr>
        </p:nvSpPr>
        <p:spPr>
          <a:xfrm>
            <a:off x="3499353" y="2795554"/>
            <a:ext cx="2145300" cy="98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6493" name="Google Shape;6493;p30"/>
          <p:cNvSpPr txBox="1"/>
          <p:nvPr>
            <p:ph hasCustomPrompt="1" idx="4" type="title"/>
          </p:nvPr>
        </p:nvSpPr>
        <p:spPr>
          <a:xfrm>
            <a:off x="2135364" y="1856894"/>
            <a:ext cx="4110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200"/>
              <a:buFont typeface="Jua"/>
              <a:buNone/>
              <a:defRPr b="1" sz="2400">
                <a:solidFill>
                  <a:schemeClr val="lt1"/>
                </a:solidFill>
                <a:latin typeface="Jua"/>
                <a:ea typeface="Jua"/>
                <a:cs typeface="Jua"/>
                <a:sym typeface="Jua"/>
              </a:defRPr>
            </a:lvl1pPr>
            <a:lvl2pPr lvl="1"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2pPr>
            <a:lvl3pPr lvl="2"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3pPr>
            <a:lvl4pPr lvl="3"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4pPr>
            <a:lvl5pPr lvl="4"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5pPr>
            <a:lvl6pPr lvl="5"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6pPr>
            <a:lvl7pPr lvl="6"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7pPr>
            <a:lvl8pPr lvl="7"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8pPr>
            <a:lvl9pPr lvl="8"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9pPr>
          </a:lstStyle>
          <a:p>
            <a:r>
              <a:t>xx%</a:t>
            </a:r>
          </a:p>
        </p:txBody>
      </p:sp>
      <p:sp>
        <p:nvSpPr>
          <p:cNvPr id="6494" name="Google Shape;6494;p30"/>
          <p:cNvSpPr txBox="1"/>
          <p:nvPr>
            <p:ph hasCustomPrompt="1" idx="5" type="title"/>
          </p:nvPr>
        </p:nvSpPr>
        <p:spPr>
          <a:xfrm>
            <a:off x="4366597" y="1856897"/>
            <a:ext cx="4110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200"/>
              <a:buFont typeface="Jua"/>
              <a:buNone/>
              <a:defRPr b="1" sz="2200">
                <a:solidFill>
                  <a:schemeClr val="lt1"/>
                </a:solidFill>
                <a:latin typeface="Jua"/>
                <a:ea typeface="Jua"/>
                <a:cs typeface="Jua"/>
                <a:sym typeface="Jua"/>
              </a:defRPr>
            </a:lvl1pPr>
            <a:lvl2pPr lvl="1"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2pPr>
            <a:lvl3pPr lvl="2"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3pPr>
            <a:lvl4pPr lvl="3"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4pPr>
            <a:lvl5pPr lvl="4"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5pPr>
            <a:lvl6pPr lvl="5"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6pPr>
            <a:lvl7pPr lvl="6"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7pPr>
            <a:lvl8pPr lvl="7"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8pPr>
            <a:lvl9pPr lvl="8"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9pPr>
          </a:lstStyle>
          <a:p>
            <a:r>
              <a:t>xx%</a:t>
            </a:r>
          </a:p>
        </p:txBody>
      </p:sp>
      <p:sp>
        <p:nvSpPr>
          <p:cNvPr id="6495" name="Google Shape;6495;p30"/>
          <p:cNvSpPr txBox="1"/>
          <p:nvPr>
            <p:ph idx="6" type="subTitle"/>
          </p:nvPr>
        </p:nvSpPr>
        <p:spPr>
          <a:xfrm>
            <a:off x="5747777" y="2799913"/>
            <a:ext cx="2148300" cy="98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6496" name="Google Shape;6496;p30"/>
          <p:cNvSpPr txBox="1"/>
          <p:nvPr>
            <p:ph idx="7" type="title"/>
          </p:nvPr>
        </p:nvSpPr>
        <p:spPr>
          <a:xfrm>
            <a:off x="6012897" y="2442027"/>
            <a:ext cx="1618200" cy="518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Font typeface="Jua"/>
              <a:buNone/>
              <a:defRPr sz="2200">
                <a:latin typeface="Jua"/>
                <a:ea typeface="Jua"/>
                <a:cs typeface="Jua"/>
                <a:sym typeface="Jua"/>
              </a:defRPr>
            </a:lvl1pPr>
            <a:lvl2pPr lvl="1" rtl="0" algn="ctr">
              <a:spcBef>
                <a:spcPts val="0"/>
              </a:spcBef>
              <a:spcAft>
                <a:spcPts val="0"/>
              </a:spcAft>
              <a:buSzPts val="2200"/>
              <a:buFont typeface="Jua"/>
              <a:buNone/>
              <a:defRPr sz="2200">
                <a:latin typeface="Jua"/>
                <a:ea typeface="Jua"/>
                <a:cs typeface="Jua"/>
                <a:sym typeface="Jua"/>
              </a:defRPr>
            </a:lvl2pPr>
            <a:lvl3pPr lvl="2" rtl="0" algn="ctr">
              <a:spcBef>
                <a:spcPts val="0"/>
              </a:spcBef>
              <a:spcAft>
                <a:spcPts val="0"/>
              </a:spcAft>
              <a:buSzPts val="2200"/>
              <a:buFont typeface="Jua"/>
              <a:buNone/>
              <a:defRPr sz="2200">
                <a:latin typeface="Jua"/>
                <a:ea typeface="Jua"/>
                <a:cs typeface="Jua"/>
                <a:sym typeface="Jua"/>
              </a:defRPr>
            </a:lvl3pPr>
            <a:lvl4pPr lvl="3" rtl="0" algn="ctr">
              <a:spcBef>
                <a:spcPts val="0"/>
              </a:spcBef>
              <a:spcAft>
                <a:spcPts val="0"/>
              </a:spcAft>
              <a:buSzPts val="2200"/>
              <a:buFont typeface="Jua"/>
              <a:buNone/>
              <a:defRPr sz="2200">
                <a:latin typeface="Jua"/>
                <a:ea typeface="Jua"/>
                <a:cs typeface="Jua"/>
                <a:sym typeface="Jua"/>
              </a:defRPr>
            </a:lvl4pPr>
            <a:lvl5pPr lvl="4" rtl="0" algn="ctr">
              <a:spcBef>
                <a:spcPts val="0"/>
              </a:spcBef>
              <a:spcAft>
                <a:spcPts val="0"/>
              </a:spcAft>
              <a:buSzPts val="2200"/>
              <a:buFont typeface="Jua"/>
              <a:buNone/>
              <a:defRPr sz="2200">
                <a:latin typeface="Jua"/>
                <a:ea typeface="Jua"/>
                <a:cs typeface="Jua"/>
                <a:sym typeface="Jua"/>
              </a:defRPr>
            </a:lvl5pPr>
            <a:lvl6pPr lvl="5" rtl="0" algn="ctr">
              <a:spcBef>
                <a:spcPts val="0"/>
              </a:spcBef>
              <a:spcAft>
                <a:spcPts val="0"/>
              </a:spcAft>
              <a:buSzPts val="2200"/>
              <a:buFont typeface="Jua"/>
              <a:buNone/>
              <a:defRPr sz="2200">
                <a:latin typeface="Jua"/>
                <a:ea typeface="Jua"/>
                <a:cs typeface="Jua"/>
                <a:sym typeface="Jua"/>
              </a:defRPr>
            </a:lvl6pPr>
            <a:lvl7pPr lvl="6" rtl="0" algn="ctr">
              <a:spcBef>
                <a:spcPts val="0"/>
              </a:spcBef>
              <a:spcAft>
                <a:spcPts val="0"/>
              </a:spcAft>
              <a:buSzPts val="2200"/>
              <a:buFont typeface="Jua"/>
              <a:buNone/>
              <a:defRPr sz="2200">
                <a:latin typeface="Jua"/>
                <a:ea typeface="Jua"/>
                <a:cs typeface="Jua"/>
                <a:sym typeface="Jua"/>
              </a:defRPr>
            </a:lvl7pPr>
            <a:lvl8pPr lvl="7" rtl="0" algn="ctr">
              <a:spcBef>
                <a:spcPts val="0"/>
              </a:spcBef>
              <a:spcAft>
                <a:spcPts val="0"/>
              </a:spcAft>
              <a:buSzPts val="2200"/>
              <a:buFont typeface="Jua"/>
              <a:buNone/>
              <a:defRPr sz="2200">
                <a:latin typeface="Jua"/>
                <a:ea typeface="Jua"/>
                <a:cs typeface="Jua"/>
                <a:sym typeface="Jua"/>
              </a:defRPr>
            </a:lvl8pPr>
            <a:lvl9pPr lvl="8" rtl="0" algn="ctr">
              <a:spcBef>
                <a:spcPts val="0"/>
              </a:spcBef>
              <a:spcAft>
                <a:spcPts val="0"/>
              </a:spcAft>
              <a:buSzPts val="2200"/>
              <a:buFont typeface="Jua"/>
              <a:buNone/>
              <a:defRPr sz="2200">
                <a:latin typeface="Jua"/>
                <a:ea typeface="Jua"/>
                <a:cs typeface="Jua"/>
                <a:sym typeface="Jua"/>
              </a:defRPr>
            </a:lvl9pPr>
          </a:lstStyle>
          <a:p/>
        </p:txBody>
      </p:sp>
      <p:sp>
        <p:nvSpPr>
          <p:cNvPr id="6497" name="Google Shape;6497;p30"/>
          <p:cNvSpPr txBox="1"/>
          <p:nvPr>
            <p:ph hasCustomPrompt="1" idx="8" type="title"/>
          </p:nvPr>
        </p:nvSpPr>
        <p:spPr>
          <a:xfrm>
            <a:off x="6594425" y="1859794"/>
            <a:ext cx="4110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200"/>
              <a:buFont typeface="Jua"/>
              <a:buNone/>
              <a:defRPr b="1" sz="2200">
                <a:solidFill>
                  <a:schemeClr val="lt1"/>
                </a:solidFill>
                <a:latin typeface="Jua"/>
                <a:ea typeface="Jua"/>
                <a:cs typeface="Jua"/>
                <a:sym typeface="Jua"/>
              </a:defRPr>
            </a:lvl1pPr>
            <a:lvl2pPr lvl="1"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2pPr>
            <a:lvl3pPr lvl="2"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3pPr>
            <a:lvl4pPr lvl="3"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4pPr>
            <a:lvl5pPr lvl="4"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5pPr>
            <a:lvl6pPr lvl="5"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6pPr>
            <a:lvl7pPr lvl="6"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7pPr>
            <a:lvl8pPr lvl="7"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8pPr>
            <a:lvl9pPr lvl="8" rtl="0" algn="ctr">
              <a:spcBef>
                <a:spcPts val="0"/>
              </a:spcBef>
              <a:spcAft>
                <a:spcPts val="0"/>
              </a:spcAft>
              <a:buClr>
                <a:schemeClr val="lt1"/>
              </a:buClr>
              <a:buSzPts val="2200"/>
              <a:buFont typeface="Jua"/>
              <a:buNone/>
              <a:defRPr sz="2200">
                <a:solidFill>
                  <a:schemeClr val="lt1"/>
                </a:solidFill>
                <a:latin typeface="Jua"/>
                <a:ea typeface="Jua"/>
                <a:cs typeface="Jua"/>
                <a:sym typeface="Jua"/>
              </a:defRPr>
            </a:lvl9pPr>
          </a:lstStyle>
          <a:p>
            <a:r>
              <a:t>xx%</a:t>
            </a:r>
          </a:p>
        </p:txBody>
      </p:sp>
      <p:sp>
        <p:nvSpPr>
          <p:cNvPr id="6498" name="Google Shape;6498;p30"/>
          <p:cNvSpPr txBox="1"/>
          <p:nvPr>
            <p:ph idx="9"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1589" name="Shape 1589"/>
        <p:cNvGrpSpPr/>
        <p:nvPr/>
      </p:nvGrpSpPr>
      <p:grpSpPr>
        <a:xfrm>
          <a:off x="0" y="0"/>
          <a:ext cx="0" cy="0"/>
          <a:chOff x="0" y="0"/>
          <a:chExt cx="0" cy="0"/>
        </a:xfrm>
      </p:grpSpPr>
      <p:grpSp>
        <p:nvGrpSpPr>
          <p:cNvPr id="1590" name="Google Shape;1590;p4"/>
          <p:cNvGrpSpPr/>
          <p:nvPr/>
        </p:nvGrpSpPr>
        <p:grpSpPr>
          <a:xfrm rot="616907">
            <a:off x="8143110" y="249165"/>
            <a:ext cx="701416" cy="1468762"/>
            <a:chOff x="8694925" y="207725"/>
            <a:chExt cx="701375" cy="1468675"/>
          </a:xfrm>
        </p:grpSpPr>
        <p:sp>
          <p:nvSpPr>
            <p:cNvPr id="1591" name="Google Shape;1591;p4"/>
            <p:cNvSpPr/>
            <p:nvPr/>
          </p:nvSpPr>
          <p:spPr>
            <a:xfrm>
              <a:off x="9081050" y="757200"/>
              <a:ext cx="142625" cy="92150"/>
            </a:xfrm>
            <a:custGeom>
              <a:rect b="b" l="l" r="r" t="t"/>
              <a:pathLst>
                <a:path extrusionOk="0" h="3686" w="5705">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4"/>
            <p:cNvSpPr/>
            <p:nvPr/>
          </p:nvSpPr>
          <p:spPr>
            <a:xfrm>
              <a:off x="8870050" y="865800"/>
              <a:ext cx="297750" cy="728875"/>
            </a:xfrm>
            <a:custGeom>
              <a:rect b="b" l="l" r="r" t="t"/>
              <a:pathLst>
                <a:path extrusionOk="0" h="29155" w="1191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4"/>
            <p:cNvSpPr/>
            <p:nvPr/>
          </p:nvSpPr>
          <p:spPr>
            <a:xfrm>
              <a:off x="8786675" y="1566300"/>
              <a:ext cx="150950" cy="93425"/>
            </a:xfrm>
            <a:custGeom>
              <a:rect b="b" l="l" r="r" t="t"/>
              <a:pathLst>
                <a:path extrusionOk="0" h="3737" w="6038">
                  <a:moveTo>
                    <a:pt x="2869" y="1"/>
                  </a:moveTo>
                  <a:lnTo>
                    <a:pt x="2702" y="1835"/>
                  </a:lnTo>
                  <a:lnTo>
                    <a:pt x="0" y="3236"/>
                  </a:lnTo>
                  <a:lnTo>
                    <a:pt x="5604" y="3737"/>
                  </a:lnTo>
                  <a:lnTo>
                    <a:pt x="6038" y="468"/>
                  </a:lnTo>
                  <a:lnTo>
                    <a:pt x="2869"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4"/>
            <p:cNvSpPr/>
            <p:nvPr/>
          </p:nvSpPr>
          <p:spPr>
            <a:xfrm>
              <a:off x="8980975" y="1582150"/>
              <a:ext cx="139300" cy="94250"/>
            </a:xfrm>
            <a:custGeom>
              <a:rect b="b" l="l" r="r" t="t"/>
              <a:pathLst>
                <a:path extrusionOk="0" h="3770" w="5572">
                  <a:moveTo>
                    <a:pt x="101" y="0"/>
                  </a:moveTo>
                  <a:lnTo>
                    <a:pt x="0" y="3336"/>
                  </a:lnTo>
                  <a:lnTo>
                    <a:pt x="5571" y="3770"/>
                  </a:lnTo>
                  <a:lnTo>
                    <a:pt x="3503" y="2069"/>
                  </a:lnTo>
                  <a:lnTo>
                    <a:pt x="3570" y="67"/>
                  </a:lnTo>
                  <a:lnTo>
                    <a:pt x="101" y="0"/>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4"/>
            <p:cNvSpPr/>
            <p:nvPr/>
          </p:nvSpPr>
          <p:spPr>
            <a:xfrm>
              <a:off x="8956800" y="216075"/>
              <a:ext cx="245200" cy="168350"/>
            </a:xfrm>
            <a:custGeom>
              <a:rect b="b" l="l" r="r" t="t"/>
              <a:pathLst>
                <a:path extrusionOk="0" h="6734" w="9808">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4"/>
            <p:cNvSpPr/>
            <p:nvPr/>
          </p:nvSpPr>
          <p:spPr>
            <a:xfrm>
              <a:off x="8898425" y="461225"/>
              <a:ext cx="300225" cy="425450"/>
            </a:xfrm>
            <a:custGeom>
              <a:rect b="b" l="l" r="r" t="t"/>
              <a:pathLst>
                <a:path extrusionOk="0" h="17018" w="12009">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
            <p:cNvSpPr/>
            <p:nvPr/>
          </p:nvSpPr>
          <p:spPr>
            <a:xfrm>
              <a:off x="9006825" y="237850"/>
              <a:ext cx="146800" cy="175200"/>
            </a:xfrm>
            <a:custGeom>
              <a:rect b="b" l="l" r="r" t="t"/>
              <a:pathLst>
                <a:path extrusionOk="0" h="7008" w="5872">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
            <p:cNvSpPr/>
            <p:nvPr/>
          </p:nvSpPr>
          <p:spPr>
            <a:xfrm>
              <a:off x="9031000" y="399625"/>
              <a:ext cx="81750" cy="117725"/>
            </a:xfrm>
            <a:custGeom>
              <a:rect b="b" l="l" r="r" t="t"/>
              <a:pathLst>
                <a:path extrusionOk="0" h="4709" w="327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4"/>
            <p:cNvSpPr/>
            <p:nvPr/>
          </p:nvSpPr>
          <p:spPr>
            <a:xfrm>
              <a:off x="8983850" y="318525"/>
              <a:ext cx="39675" cy="51650"/>
            </a:xfrm>
            <a:custGeom>
              <a:rect b="b" l="l" r="r" t="t"/>
              <a:pathLst>
                <a:path extrusionOk="0" h="2066" w="1587">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4"/>
            <p:cNvSpPr/>
            <p:nvPr/>
          </p:nvSpPr>
          <p:spPr>
            <a:xfrm>
              <a:off x="9042800" y="307900"/>
              <a:ext cx="7425" cy="6400"/>
            </a:xfrm>
            <a:custGeom>
              <a:rect b="b" l="l" r="r" t="t"/>
              <a:pathLst>
                <a:path extrusionOk="0" h="256" w="297">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
            <p:cNvSpPr/>
            <p:nvPr/>
          </p:nvSpPr>
          <p:spPr>
            <a:xfrm>
              <a:off x="9112575" y="305775"/>
              <a:ext cx="7700" cy="5550"/>
            </a:xfrm>
            <a:custGeom>
              <a:rect b="b" l="l" r="r" t="t"/>
              <a:pathLst>
                <a:path extrusionOk="0" h="222" w="308">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
            <p:cNvSpPr/>
            <p:nvPr/>
          </p:nvSpPr>
          <p:spPr>
            <a:xfrm>
              <a:off x="9043600" y="409750"/>
              <a:ext cx="64750" cy="7775"/>
            </a:xfrm>
            <a:custGeom>
              <a:rect b="b" l="l" r="r" t="t"/>
              <a:pathLst>
                <a:path extrusionOk="0" h="311" w="259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4"/>
            <p:cNvSpPr/>
            <p:nvPr/>
          </p:nvSpPr>
          <p:spPr>
            <a:xfrm>
              <a:off x="9046025" y="233250"/>
              <a:ext cx="100100" cy="58000"/>
            </a:xfrm>
            <a:custGeom>
              <a:rect b="b" l="l" r="r" t="t"/>
              <a:pathLst>
                <a:path extrusionOk="0" h="2320" w="4004">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4"/>
            <p:cNvSpPr/>
            <p:nvPr/>
          </p:nvSpPr>
          <p:spPr>
            <a:xfrm>
              <a:off x="9079375" y="302075"/>
              <a:ext cx="23375" cy="44775"/>
            </a:xfrm>
            <a:custGeom>
              <a:rect b="b" l="l" r="r" t="t"/>
              <a:pathLst>
                <a:path extrusionOk="0" h="1791" w="935">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4"/>
            <p:cNvSpPr/>
            <p:nvPr/>
          </p:nvSpPr>
          <p:spPr>
            <a:xfrm>
              <a:off x="9036125" y="1631350"/>
              <a:ext cx="37450" cy="5850"/>
            </a:xfrm>
            <a:custGeom>
              <a:rect b="b" l="l" r="r" t="t"/>
              <a:pathLst>
                <a:path extrusionOk="0" h="234" w="1498">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
            <p:cNvSpPr/>
            <p:nvPr/>
          </p:nvSpPr>
          <p:spPr>
            <a:xfrm>
              <a:off x="9040175" y="1620150"/>
              <a:ext cx="30900" cy="2800"/>
            </a:xfrm>
            <a:custGeom>
              <a:rect b="b" l="l" r="r" t="t"/>
              <a:pathLst>
                <a:path extrusionOk="0" h="112" w="1236">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
            <p:cNvSpPr/>
            <p:nvPr/>
          </p:nvSpPr>
          <p:spPr>
            <a:xfrm>
              <a:off x="9047700" y="1599325"/>
              <a:ext cx="41000" cy="23325"/>
            </a:xfrm>
            <a:custGeom>
              <a:rect b="b" l="l" r="r" t="t"/>
              <a:pathLst>
                <a:path extrusionOk="0" h="933" w="164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4"/>
            <p:cNvSpPr/>
            <p:nvPr/>
          </p:nvSpPr>
          <p:spPr>
            <a:xfrm>
              <a:off x="8851725" y="1612175"/>
              <a:ext cx="23375" cy="5850"/>
            </a:xfrm>
            <a:custGeom>
              <a:rect b="b" l="l" r="r" t="t"/>
              <a:pathLst>
                <a:path extrusionOk="0" h="234" w="935">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4"/>
            <p:cNvSpPr/>
            <p:nvPr/>
          </p:nvSpPr>
          <p:spPr>
            <a:xfrm>
              <a:off x="8849225" y="1605500"/>
              <a:ext cx="25875" cy="4200"/>
            </a:xfrm>
            <a:custGeom>
              <a:rect b="b" l="l" r="r" t="t"/>
              <a:pathLst>
                <a:path extrusionOk="0" h="168" w="1035">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4"/>
            <p:cNvSpPr/>
            <p:nvPr/>
          </p:nvSpPr>
          <p:spPr>
            <a:xfrm>
              <a:off x="8861725" y="1596325"/>
              <a:ext cx="11700" cy="2700"/>
            </a:xfrm>
            <a:custGeom>
              <a:rect b="b" l="l" r="r" t="t"/>
              <a:pathLst>
                <a:path extrusionOk="0" h="108" w="468">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
            <p:cNvSpPr/>
            <p:nvPr/>
          </p:nvSpPr>
          <p:spPr>
            <a:xfrm>
              <a:off x="8835200" y="1577025"/>
              <a:ext cx="46350" cy="22975"/>
            </a:xfrm>
            <a:custGeom>
              <a:rect b="b" l="l" r="r" t="t"/>
              <a:pathLst>
                <a:path extrusionOk="0" h="919" w="1854">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4"/>
            <p:cNvSpPr/>
            <p:nvPr/>
          </p:nvSpPr>
          <p:spPr>
            <a:xfrm>
              <a:off x="9103575" y="469675"/>
              <a:ext cx="292725" cy="336950"/>
            </a:xfrm>
            <a:custGeom>
              <a:rect b="b" l="l" r="r" t="t"/>
              <a:pathLst>
                <a:path extrusionOk="0" h="13478" w="11709">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4"/>
            <p:cNvSpPr/>
            <p:nvPr/>
          </p:nvSpPr>
          <p:spPr>
            <a:xfrm>
              <a:off x="8847550" y="822425"/>
              <a:ext cx="322750" cy="712225"/>
            </a:xfrm>
            <a:custGeom>
              <a:rect b="b" l="l" r="r" t="t"/>
              <a:pathLst>
                <a:path extrusionOk="0" h="28489" w="1291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
            <p:cNvSpPr/>
            <p:nvPr/>
          </p:nvSpPr>
          <p:spPr>
            <a:xfrm>
              <a:off x="8941775" y="616450"/>
              <a:ext cx="206000" cy="237700"/>
            </a:xfrm>
            <a:custGeom>
              <a:rect b="b" l="l" r="r" t="t"/>
              <a:pathLst>
                <a:path extrusionOk="0" h="9508" w="824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4"/>
            <p:cNvSpPr/>
            <p:nvPr/>
          </p:nvSpPr>
          <p:spPr>
            <a:xfrm>
              <a:off x="8873400" y="742625"/>
              <a:ext cx="134275" cy="108450"/>
            </a:xfrm>
            <a:custGeom>
              <a:rect b="b" l="l" r="r" t="t"/>
              <a:pathLst>
                <a:path extrusionOk="0" h="4338" w="5371">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
            <p:cNvSpPr/>
            <p:nvPr/>
          </p:nvSpPr>
          <p:spPr>
            <a:xfrm>
              <a:off x="8694925" y="469675"/>
              <a:ext cx="321100" cy="314425"/>
            </a:xfrm>
            <a:custGeom>
              <a:rect b="b" l="l" r="r" t="t"/>
              <a:pathLst>
                <a:path extrusionOk="0" h="12577" w="12844">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
            <p:cNvSpPr/>
            <p:nvPr/>
          </p:nvSpPr>
          <p:spPr>
            <a:xfrm>
              <a:off x="9122750" y="483850"/>
              <a:ext cx="38375" cy="172650"/>
            </a:xfrm>
            <a:custGeom>
              <a:rect b="b" l="l" r="r" t="t"/>
              <a:pathLst>
                <a:path extrusionOk="0" h="6906" w="1535">
                  <a:moveTo>
                    <a:pt x="734" y="1"/>
                  </a:moveTo>
                  <a:lnTo>
                    <a:pt x="0" y="6839"/>
                  </a:lnTo>
                  <a:lnTo>
                    <a:pt x="601" y="6906"/>
                  </a:lnTo>
                  <a:lnTo>
                    <a:pt x="1535" y="435"/>
                  </a:lnTo>
                  <a:lnTo>
                    <a:pt x="734"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
            <p:cNvSpPr/>
            <p:nvPr/>
          </p:nvSpPr>
          <p:spPr>
            <a:xfrm>
              <a:off x="8991825" y="470525"/>
              <a:ext cx="23375" cy="162625"/>
            </a:xfrm>
            <a:custGeom>
              <a:rect b="b" l="l" r="r" t="t"/>
              <a:pathLst>
                <a:path extrusionOk="0" h="6505" w="935">
                  <a:moveTo>
                    <a:pt x="934" y="0"/>
                  </a:moveTo>
                  <a:lnTo>
                    <a:pt x="0" y="300"/>
                  </a:lnTo>
                  <a:lnTo>
                    <a:pt x="134" y="6438"/>
                  </a:lnTo>
                  <a:lnTo>
                    <a:pt x="767" y="6505"/>
                  </a:lnTo>
                  <a:lnTo>
                    <a:pt x="934"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4"/>
            <p:cNvSpPr/>
            <p:nvPr/>
          </p:nvSpPr>
          <p:spPr>
            <a:xfrm>
              <a:off x="9126925" y="642150"/>
              <a:ext cx="12525" cy="10200"/>
            </a:xfrm>
            <a:custGeom>
              <a:rect b="b" l="l" r="r" t="t"/>
              <a:pathLst>
                <a:path extrusionOk="0" h="408" w="501">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4"/>
            <p:cNvSpPr/>
            <p:nvPr/>
          </p:nvSpPr>
          <p:spPr>
            <a:xfrm>
              <a:off x="8996500" y="621400"/>
              <a:ext cx="13375" cy="8725"/>
            </a:xfrm>
            <a:custGeom>
              <a:rect b="b" l="l" r="r" t="t"/>
              <a:pathLst>
                <a:path extrusionOk="0" h="349" w="535">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4"/>
            <p:cNvSpPr/>
            <p:nvPr/>
          </p:nvSpPr>
          <p:spPr>
            <a:xfrm>
              <a:off x="9014325" y="676175"/>
              <a:ext cx="87600" cy="87875"/>
            </a:xfrm>
            <a:custGeom>
              <a:rect b="b" l="l" r="r" t="t"/>
              <a:pathLst>
                <a:path extrusionOk="0" h="3515" w="3504">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
            <p:cNvSpPr/>
            <p:nvPr/>
          </p:nvSpPr>
          <p:spPr>
            <a:xfrm>
              <a:off x="9020175" y="695675"/>
              <a:ext cx="77575" cy="12550"/>
            </a:xfrm>
            <a:custGeom>
              <a:rect b="b" l="l" r="r" t="t"/>
              <a:pathLst>
                <a:path extrusionOk="0" h="502" w="3103">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
            <p:cNvSpPr/>
            <p:nvPr/>
          </p:nvSpPr>
          <p:spPr>
            <a:xfrm>
              <a:off x="9132750" y="850875"/>
              <a:ext cx="31425" cy="53525"/>
            </a:xfrm>
            <a:custGeom>
              <a:rect b="b" l="l" r="r" t="t"/>
              <a:pathLst>
                <a:path extrusionOk="0" h="2141" w="1257">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
            <p:cNvSpPr/>
            <p:nvPr/>
          </p:nvSpPr>
          <p:spPr>
            <a:xfrm>
              <a:off x="9030175" y="855575"/>
              <a:ext cx="32550" cy="75050"/>
            </a:xfrm>
            <a:custGeom>
              <a:rect b="b" l="l" r="r" t="t"/>
              <a:pathLst>
                <a:path extrusionOk="0" h="3002" w="1302">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
            <p:cNvSpPr/>
            <p:nvPr/>
          </p:nvSpPr>
          <p:spPr>
            <a:xfrm>
              <a:off x="8904250" y="849925"/>
              <a:ext cx="42800" cy="41750"/>
            </a:xfrm>
            <a:custGeom>
              <a:rect b="b" l="l" r="r" t="t"/>
              <a:pathLst>
                <a:path extrusionOk="0" h="1670" w="1712">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
            <p:cNvSpPr/>
            <p:nvPr/>
          </p:nvSpPr>
          <p:spPr>
            <a:xfrm>
              <a:off x="8843375" y="1517925"/>
              <a:ext cx="98425" cy="8375"/>
            </a:xfrm>
            <a:custGeom>
              <a:rect b="b" l="l" r="r" t="t"/>
              <a:pathLst>
                <a:path extrusionOk="0" h="335" w="3937">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
            <p:cNvSpPr/>
            <p:nvPr/>
          </p:nvSpPr>
          <p:spPr>
            <a:xfrm>
              <a:off x="8853475" y="1489700"/>
              <a:ext cx="92500" cy="14075"/>
            </a:xfrm>
            <a:custGeom>
              <a:rect b="b" l="l" r="r" t="t"/>
              <a:pathLst>
                <a:path extrusionOk="0" h="563" w="370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
            <p:cNvSpPr/>
            <p:nvPr/>
          </p:nvSpPr>
          <p:spPr>
            <a:xfrm>
              <a:off x="8978475" y="1525450"/>
              <a:ext cx="112600" cy="7800"/>
            </a:xfrm>
            <a:custGeom>
              <a:rect b="b" l="l" r="r" t="t"/>
              <a:pathLst>
                <a:path extrusionOk="0" h="312" w="4504">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4"/>
            <p:cNvSpPr/>
            <p:nvPr/>
          </p:nvSpPr>
          <p:spPr>
            <a:xfrm>
              <a:off x="8983475" y="1493750"/>
              <a:ext cx="120950" cy="6700"/>
            </a:xfrm>
            <a:custGeom>
              <a:rect b="b" l="l" r="r" t="t"/>
              <a:pathLst>
                <a:path extrusionOk="0" h="268" w="4838">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
            <p:cNvSpPr/>
            <p:nvPr/>
          </p:nvSpPr>
          <p:spPr>
            <a:xfrm>
              <a:off x="9066875" y="1198550"/>
              <a:ext cx="48375" cy="10850"/>
            </a:xfrm>
            <a:custGeom>
              <a:rect b="b" l="l" r="r" t="t"/>
              <a:pathLst>
                <a:path extrusionOk="0" h="434" w="1935">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
            <p:cNvSpPr/>
            <p:nvPr/>
          </p:nvSpPr>
          <p:spPr>
            <a:xfrm>
              <a:off x="8906175" y="1183175"/>
              <a:ext cx="36975" cy="30625"/>
            </a:xfrm>
            <a:custGeom>
              <a:rect b="b" l="l" r="r" t="t"/>
              <a:pathLst>
                <a:path extrusionOk="0" h="1225" w="1479">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
            <p:cNvSpPr/>
            <p:nvPr/>
          </p:nvSpPr>
          <p:spPr>
            <a:xfrm>
              <a:off x="8981800" y="207725"/>
              <a:ext cx="45075" cy="46825"/>
            </a:xfrm>
            <a:custGeom>
              <a:rect b="b" l="l" r="r" t="t"/>
              <a:pathLst>
                <a:path extrusionOk="0" h="1873" w="1803">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
            <p:cNvSpPr/>
            <p:nvPr/>
          </p:nvSpPr>
          <p:spPr>
            <a:xfrm>
              <a:off x="8990150" y="229050"/>
              <a:ext cx="42225" cy="27175"/>
            </a:xfrm>
            <a:custGeom>
              <a:rect b="b" l="l" r="r" t="t"/>
              <a:pathLst>
                <a:path extrusionOk="0" h="1087" w="1689">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
            <p:cNvSpPr/>
            <p:nvPr/>
          </p:nvSpPr>
          <p:spPr>
            <a:xfrm>
              <a:off x="9085475" y="336675"/>
              <a:ext cx="31325" cy="25750"/>
            </a:xfrm>
            <a:custGeom>
              <a:rect b="b" l="l" r="r" t="t"/>
              <a:pathLst>
                <a:path extrusionOk="0" h="1030" w="1253">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5" name="Google Shape;1635;p4"/>
          <p:cNvSpPr/>
          <p:nvPr/>
        </p:nvSpPr>
        <p:spPr>
          <a:xfrm flipH="1" rot="9803291">
            <a:off x="39492" y="-798794"/>
            <a:ext cx="8664655" cy="6407824"/>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636" name="Google Shape;1636;p4"/>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37" name="Google Shape;1637;p4"/>
          <p:cNvSpPr txBox="1"/>
          <p:nvPr>
            <p:ph idx="1" type="subTitle"/>
          </p:nvPr>
        </p:nvSpPr>
        <p:spPr>
          <a:xfrm>
            <a:off x="1126350" y="1162200"/>
            <a:ext cx="6891300" cy="327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numbers">
  <p:cSld name="BIG_NUMBER_1">
    <p:spTree>
      <p:nvGrpSpPr>
        <p:cNvPr id="6499" name="Shape 6499"/>
        <p:cNvGrpSpPr/>
        <p:nvPr/>
      </p:nvGrpSpPr>
      <p:grpSpPr>
        <a:xfrm>
          <a:off x="0" y="0"/>
          <a:ext cx="0" cy="0"/>
          <a:chOff x="0" y="0"/>
          <a:chExt cx="0" cy="0"/>
        </a:xfrm>
      </p:grpSpPr>
      <p:sp>
        <p:nvSpPr>
          <p:cNvPr id="6500" name="Google Shape;6500;p31"/>
          <p:cNvSpPr txBox="1"/>
          <p:nvPr>
            <p:ph idx="1" type="subTitle"/>
          </p:nvPr>
        </p:nvSpPr>
        <p:spPr>
          <a:xfrm>
            <a:off x="2008350" y="3314846"/>
            <a:ext cx="5127300" cy="64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6501" name="Google Shape;6501;p31"/>
          <p:cNvSpPr txBox="1"/>
          <p:nvPr>
            <p:ph hasCustomPrompt="1" type="title"/>
          </p:nvPr>
        </p:nvSpPr>
        <p:spPr>
          <a:xfrm>
            <a:off x="2901900" y="2935139"/>
            <a:ext cx="3340200" cy="56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Font typeface="Jua"/>
              <a:buNone/>
              <a:defRPr sz="3000">
                <a:latin typeface="Jua"/>
                <a:ea typeface="Jua"/>
                <a:cs typeface="Jua"/>
                <a:sym typeface="Jua"/>
              </a:defRPr>
            </a:lvl1pPr>
            <a:lvl2pPr lvl="1" rtl="0" algn="ctr">
              <a:spcBef>
                <a:spcPts val="0"/>
              </a:spcBef>
              <a:spcAft>
                <a:spcPts val="0"/>
              </a:spcAft>
              <a:buSzPts val="3000"/>
              <a:buFont typeface="Jua"/>
              <a:buNone/>
              <a:defRPr sz="3000">
                <a:latin typeface="Jua"/>
                <a:ea typeface="Jua"/>
                <a:cs typeface="Jua"/>
                <a:sym typeface="Jua"/>
              </a:defRPr>
            </a:lvl2pPr>
            <a:lvl3pPr lvl="2" rtl="0" algn="ctr">
              <a:spcBef>
                <a:spcPts val="0"/>
              </a:spcBef>
              <a:spcAft>
                <a:spcPts val="0"/>
              </a:spcAft>
              <a:buSzPts val="3000"/>
              <a:buFont typeface="Jua"/>
              <a:buNone/>
              <a:defRPr sz="3000">
                <a:latin typeface="Jua"/>
                <a:ea typeface="Jua"/>
                <a:cs typeface="Jua"/>
                <a:sym typeface="Jua"/>
              </a:defRPr>
            </a:lvl3pPr>
            <a:lvl4pPr lvl="3" rtl="0" algn="ctr">
              <a:spcBef>
                <a:spcPts val="0"/>
              </a:spcBef>
              <a:spcAft>
                <a:spcPts val="0"/>
              </a:spcAft>
              <a:buSzPts val="3000"/>
              <a:buFont typeface="Jua"/>
              <a:buNone/>
              <a:defRPr sz="3000">
                <a:latin typeface="Jua"/>
                <a:ea typeface="Jua"/>
                <a:cs typeface="Jua"/>
                <a:sym typeface="Jua"/>
              </a:defRPr>
            </a:lvl4pPr>
            <a:lvl5pPr lvl="4" rtl="0" algn="ctr">
              <a:spcBef>
                <a:spcPts val="0"/>
              </a:spcBef>
              <a:spcAft>
                <a:spcPts val="0"/>
              </a:spcAft>
              <a:buSzPts val="3000"/>
              <a:buFont typeface="Jua"/>
              <a:buNone/>
              <a:defRPr sz="3000">
                <a:latin typeface="Jua"/>
                <a:ea typeface="Jua"/>
                <a:cs typeface="Jua"/>
                <a:sym typeface="Jua"/>
              </a:defRPr>
            </a:lvl5pPr>
            <a:lvl6pPr lvl="5" rtl="0" algn="ctr">
              <a:spcBef>
                <a:spcPts val="0"/>
              </a:spcBef>
              <a:spcAft>
                <a:spcPts val="0"/>
              </a:spcAft>
              <a:buSzPts val="3000"/>
              <a:buFont typeface="Jua"/>
              <a:buNone/>
              <a:defRPr sz="3000">
                <a:latin typeface="Jua"/>
                <a:ea typeface="Jua"/>
                <a:cs typeface="Jua"/>
                <a:sym typeface="Jua"/>
              </a:defRPr>
            </a:lvl6pPr>
            <a:lvl7pPr lvl="6" rtl="0" algn="ctr">
              <a:spcBef>
                <a:spcPts val="0"/>
              </a:spcBef>
              <a:spcAft>
                <a:spcPts val="0"/>
              </a:spcAft>
              <a:buSzPts val="3000"/>
              <a:buFont typeface="Jua"/>
              <a:buNone/>
              <a:defRPr sz="3000">
                <a:latin typeface="Jua"/>
                <a:ea typeface="Jua"/>
                <a:cs typeface="Jua"/>
                <a:sym typeface="Jua"/>
              </a:defRPr>
            </a:lvl7pPr>
            <a:lvl8pPr lvl="7" rtl="0" algn="ctr">
              <a:spcBef>
                <a:spcPts val="0"/>
              </a:spcBef>
              <a:spcAft>
                <a:spcPts val="0"/>
              </a:spcAft>
              <a:buSzPts val="3000"/>
              <a:buFont typeface="Jua"/>
              <a:buNone/>
              <a:defRPr sz="3000">
                <a:latin typeface="Jua"/>
                <a:ea typeface="Jua"/>
                <a:cs typeface="Jua"/>
                <a:sym typeface="Jua"/>
              </a:defRPr>
            </a:lvl8pPr>
            <a:lvl9pPr lvl="8" rtl="0" algn="ctr">
              <a:spcBef>
                <a:spcPts val="0"/>
              </a:spcBef>
              <a:spcAft>
                <a:spcPts val="0"/>
              </a:spcAft>
              <a:buSzPts val="3000"/>
              <a:buFont typeface="Jua"/>
              <a:buNone/>
              <a:defRPr sz="3000">
                <a:latin typeface="Jua"/>
                <a:ea typeface="Jua"/>
                <a:cs typeface="Jua"/>
                <a:sym typeface="Jua"/>
              </a:defRPr>
            </a:lvl9pPr>
          </a:lstStyle>
          <a:p>
            <a:r>
              <a:t>xx%</a:t>
            </a:r>
          </a:p>
        </p:txBody>
      </p:sp>
      <p:sp>
        <p:nvSpPr>
          <p:cNvPr id="6502" name="Google Shape;6502;p31"/>
          <p:cNvSpPr txBox="1"/>
          <p:nvPr>
            <p:ph hasCustomPrompt="1" idx="2" type="title"/>
          </p:nvPr>
        </p:nvSpPr>
        <p:spPr>
          <a:xfrm>
            <a:off x="2901900" y="1233497"/>
            <a:ext cx="3340200" cy="56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Font typeface="Jua"/>
              <a:buNone/>
              <a:defRPr sz="3000">
                <a:latin typeface="Jua"/>
                <a:ea typeface="Jua"/>
                <a:cs typeface="Jua"/>
                <a:sym typeface="Jua"/>
              </a:defRPr>
            </a:lvl1pPr>
            <a:lvl2pPr lvl="1" rtl="0" algn="ctr">
              <a:spcBef>
                <a:spcPts val="0"/>
              </a:spcBef>
              <a:spcAft>
                <a:spcPts val="0"/>
              </a:spcAft>
              <a:buSzPts val="3000"/>
              <a:buFont typeface="Jua"/>
              <a:buNone/>
              <a:defRPr sz="3000">
                <a:latin typeface="Jua"/>
                <a:ea typeface="Jua"/>
                <a:cs typeface="Jua"/>
                <a:sym typeface="Jua"/>
              </a:defRPr>
            </a:lvl2pPr>
            <a:lvl3pPr lvl="2" rtl="0" algn="ctr">
              <a:spcBef>
                <a:spcPts val="0"/>
              </a:spcBef>
              <a:spcAft>
                <a:spcPts val="0"/>
              </a:spcAft>
              <a:buSzPts val="3000"/>
              <a:buFont typeface="Jua"/>
              <a:buNone/>
              <a:defRPr sz="3000">
                <a:latin typeface="Jua"/>
                <a:ea typeface="Jua"/>
                <a:cs typeface="Jua"/>
                <a:sym typeface="Jua"/>
              </a:defRPr>
            </a:lvl3pPr>
            <a:lvl4pPr lvl="3" rtl="0" algn="ctr">
              <a:spcBef>
                <a:spcPts val="0"/>
              </a:spcBef>
              <a:spcAft>
                <a:spcPts val="0"/>
              </a:spcAft>
              <a:buSzPts val="3000"/>
              <a:buFont typeface="Jua"/>
              <a:buNone/>
              <a:defRPr sz="3000">
                <a:latin typeface="Jua"/>
                <a:ea typeface="Jua"/>
                <a:cs typeface="Jua"/>
                <a:sym typeface="Jua"/>
              </a:defRPr>
            </a:lvl4pPr>
            <a:lvl5pPr lvl="4" rtl="0" algn="ctr">
              <a:spcBef>
                <a:spcPts val="0"/>
              </a:spcBef>
              <a:spcAft>
                <a:spcPts val="0"/>
              </a:spcAft>
              <a:buSzPts val="3000"/>
              <a:buFont typeface="Jua"/>
              <a:buNone/>
              <a:defRPr sz="3000">
                <a:latin typeface="Jua"/>
                <a:ea typeface="Jua"/>
                <a:cs typeface="Jua"/>
                <a:sym typeface="Jua"/>
              </a:defRPr>
            </a:lvl5pPr>
            <a:lvl6pPr lvl="5" rtl="0" algn="ctr">
              <a:spcBef>
                <a:spcPts val="0"/>
              </a:spcBef>
              <a:spcAft>
                <a:spcPts val="0"/>
              </a:spcAft>
              <a:buSzPts val="3000"/>
              <a:buFont typeface="Jua"/>
              <a:buNone/>
              <a:defRPr sz="3000">
                <a:latin typeface="Jua"/>
                <a:ea typeface="Jua"/>
                <a:cs typeface="Jua"/>
                <a:sym typeface="Jua"/>
              </a:defRPr>
            </a:lvl6pPr>
            <a:lvl7pPr lvl="6" rtl="0" algn="ctr">
              <a:spcBef>
                <a:spcPts val="0"/>
              </a:spcBef>
              <a:spcAft>
                <a:spcPts val="0"/>
              </a:spcAft>
              <a:buSzPts val="3000"/>
              <a:buFont typeface="Jua"/>
              <a:buNone/>
              <a:defRPr sz="3000">
                <a:latin typeface="Jua"/>
                <a:ea typeface="Jua"/>
                <a:cs typeface="Jua"/>
                <a:sym typeface="Jua"/>
              </a:defRPr>
            </a:lvl7pPr>
            <a:lvl8pPr lvl="7" rtl="0" algn="ctr">
              <a:spcBef>
                <a:spcPts val="0"/>
              </a:spcBef>
              <a:spcAft>
                <a:spcPts val="0"/>
              </a:spcAft>
              <a:buSzPts val="3000"/>
              <a:buFont typeface="Jua"/>
              <a:buNone/>
              <a:defRPr sz="3000">
                <a:latin typeface="Jua"/>
                <a:ea typeface="Jua"/>
                <a:cs typeface="Jua"/>
                <a:sym typeface="Jua"/>
              </a:defRPr>
            </a:lvl8pPr>
            <a:lvl9pPr lvl="8" rtl="0" algn="ctr">
              <a:spcBef>
                <a:spcPts val="0"/>
              </a:spcBef>
              <a:spcAft>
                <a:spcPts val="0"/>
              </a:spcAft>
              <a:buSzPts val="3000"/>
              <a:buFont typeface="Jua"/>
              <a:buNone/>
              <a:defRPr sz="3000">
                <a:latin typeface="Jua"/>
                <a:ea typeface="Jua"/>
                <a:cs typeface="Jua"/>
                <a:sym typeface="Jua"/>
              </a:defRPr>
            </a:lvl9pPr>
          </a:lstStyle>
          <a:p>
            <a:r>
              <a:t>xx%</a:t>
            </a:r>
          </a:p>
        </p:txBody>
      </p:sp>
      <p:sp>
        <p:nvSpPr>
          <p:cNvPr id="6503" name="Google Shape;6503;p31"/>
          <p:cNvSpPr txBox="1"/>
          <p:nvPr>
            <p:ph idx="3" type="subTitle"/>
          </p:nvPr>
        </p:nvSpPr>
        <p:spPr>
          <a:xfrm>
            <a:off x="2008350" y="1612718"/>
            <a:ext cx="5127300" cy="64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6504" name="Google Shape;6504;p31"/>
          <p:cNvSpPr txBox="1"/>
          <p:nvPr>
            <p:ph hasCustomPrompt="1" idx="4" type="title"/>
          </p:nvPr>
        </p:nvSpPr>
        <p:spPr>
          <a:xfrm>
            <a:off x="2901900" y="2085396"/>
            <a:ext cx="3340200" cy="56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Font typeface="Jua"/>
              <a:buNone/>
              <a:defRPr sz="3000">
                <a:latin typeface="Jua"/>
                <a:ea typeface="Jua"/>
                <a:cs typeface="Jua"/>
                <a:sym typeface="Jua"/>
              </a:defRPr>
            </a:lvl1pPr>
            <a:lvl2pPr lvl="1" rtl="0" algn="ctr">
              <a:spcBef>
                <a:spcPts val="0"/>
              </a:spcBef>
              <a:spcAft>
                <a:spcPts val="0"/>
              </a:spcAft>
              <a:buSzPts val="3000"/>
              <a:buFont typeface="Jua"/>
              <a:buNone/>
              <a:defRPr sz="3000">
                <a:latin typeface="Jua"/>
                <a:ea typeface="Jua"/>
                <a:cs typeface="Jua"/>
                <a:sym typeface="Jua"/>
              </a:defRPr>
            </a:lvl2pPr>
            <a:lvl3pPr lvl="2" rtl="0" algn="ctr">
              <a:spcBef>
                <a:spcPts val="0"/>
              </a:spcBef>
              <a:spcAft>
                <a:spcPts val="0"/>
              </a:spcAft>
              <a:buSzPts val="3000"/>
              <a:buFont typeface="Jua"/>
              <a:buNone/>
              <a:defRPr sz="3000">
                <a:latin typeface="Jua"/>
                <a:ea typeface="Jua"/>
                <a:cs typeface="Jua"/>
                <a:sym typeface="Jua"/>
              </a:defRPr>
            </a:lvl3pPr>
            <a:lvl4pPr lvl="3" rtl="0" algn="ctr">
              <a:spcBef>
                <a:spcPts val="0"/>
              </a:spcBef>
              <a:spcAft>
                <a:spcPts val="0"/>
              </a:spcAft>
              <a:buSzPts val="3000"/>
              <a:buFont typeface="Jua"/>
              <a:buNone/>
              <a:defRPr sz="3000">
                <a:latin typeface="Jua"/>
                <a:ea typeface="Jua"/>
                <a:cs typeface="Jua"/>
                <a:sym typeface="Jua"/>
              </a:defRPr>
            </a:lvl4pPr>
            <a:lvl5pPr lvl="4" rtl="0" algn="ctr">
              <a:spcBef>
                <a:spcPts val="0"/>
              </a:spcBef>
              <a:spcAft>
                <a:spcPts val="0"/>
              </a:spcAft>
              <a:buSzPts val="3000"/>
              <a:buFont typeface="Jua"/>
              <a:buNone/>
              <a:defRPr sz="3000">
                <a:latin typeface="Jua"/>
                <a:ea typeface="Jua"/>
                <a:cs typeface="Jua"/>
                <a:sym typeface="Jua"/>
              </a:defRPr>
            </a:lvl5pPr>
            <a:lvl6pPr lvl="5" rtl="0" algn="ctr">
              <a:spcBef>
                <a:spcPts val="0"/>
              </a:spcBef>
              <a:spcAft>
                <a:spcPts val="0"/>
              </a:spcAft>
              <a:buSzPts val="3000"/>
              <a:buFont typeface="Jua"/>
              <a:buNone/>
              <a:defRPr sz="3000">
                <a:latin typeface="Jua"/>
                <a:ea typeface="Jua"/>
                <a:cs typeface="Jua"/>
                <a:sym typeface="Jua"/>
              </a:defRPr>
            </a:lvl6pPr>
            <a:lvl7pPr lvl="6" rtl="0" algn="ctr">
              <a:spcBef>
                <a:spcPts val="0"/>
              </a:spcBef>
              <a:spcAft>
                <a:spcPts val="0"/>
              </a:spcAft>
              <a:buSzPts val="3000"/>
              <a:buFont typeface="Jua"/>
              <a:buNone/>
              <a:defRPr sz="3000">
                <a:latin typeface="Jua"/>
                <a:ea typeface="Jua"/>
                <a:cs typeface="Jua"/>
                <a:sym typeface="Jua"/>
              </a:defRPr>
            </a:lvl7pPr>
            <a:lvl8pPr lvl="7" rtl="0" algn="ctr">
              <a:spcBef>
                <a:spcPts val="0"/>
              </a:spcBef>
              <a:spcAft>
                <a:spcPts val="0"/>
              </a:spcAft>
              <a:buSzPts val="3000"/>
              <a:buFont typeface="Jua"/>
              <a:buNone/>
              <a:defRPr sz="3000">
                <a:latin typeface="Jua"/>
                <a:ea typeface="Jua"/>
                <a:cs typeface="Jua"/>
                <a:sym typeface="Jua"/>
              </a:defRPr>
            </a:lvl8pPr>
            <a:lvl9pPr lvl="8" rtl="0" algn="ctr">
              <a:spcBef>
                <a:spcPts val="0"/>
              </a:spcBef>
              <a:spcAft>
                <a:spcPts val="0"/>
              </a:spcAft>
              <a:buSzPts val="3000"/>
              <a:buFont typeface="Jua"/>
              <a:buNone/>
              <a:defRPr sz="3000">
                <a:latin typeface="Jua"/>
                <a:ea typeface="Jua"/>
                <a:cs typeface="Jua"/>
                <a:sym typeface="Jua"/>
              </a:defRPr>
            </a:lvl9pPr>
          </a:lstStyle>
          <a:p>
            <a:r>
              <a:t>xx%</a:t>
            </a:r>
          </a:p>
        </p:txBody>
      </p:sp>
      <p:sp>
        <p:nvSpPr>
          <p:cNvPr id="6505" name="Google Shape;6505;p31"/>
          <p:cNvSpPr txBox="1"/>
          <p:nvPr>
            <p:ph idx="5" type="subTitle"/>
          </p:nvPr>
        </p:nvSpPr>
        <p:spPr>
          <a:xfrm>
            <a:off x="2008350" y="2464182"/>
            <a:ext cx="5127300" cy="64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ITLE_2">
    <p:bg>
      <p:bgPr>
        <a:solidFill>
          <a:schemeClr val="lt1"/>
        </a:solidFill>
      </p:bgPr>
    </p:bg>
    <p:spTree>
      <p:nvGrpSpPr>
        <p:cNvPr id="6506" name="Shape 6506"/>
        <p:cNvGrpSpPr/>
        <p:nvPr/>
      </p:nvGrpSpPr>
      <p:grpSpPr>
        <a:xfrm>
          <a:off x="0" y="0"/>
          <a:ext cx="0" cy="0"/>
          <a:chOff x="0" y="0"/>
          <a:chExt cx="0" cy="0"/>
        </a:xfrm>
      </p:grpSpPr>
      <p:sp>
        <p:nvSpPr>
          <p:cNvPr id="6507" name="Google Shape;6507;p32"/>
          <p:cNvSpPr/>
          <p:nvPr/>
        </p:nvSpPr>
        <p:spPr>
          <a:xfrm rot="682420">
            <a:off x="742978" y="37856"/>
            <a:ext cx="7370094" cy="4916442"/>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6508" name="Google Shape;6508;p32"/>
          <p:cNvSpPr txBox="1"/>
          <p:nvPr>
            <p:ph type="ctrTitle"/>
          </p:nvPr>
        </p:nvSpPr>
        <p:spPr>
          <a:xfrm>
            <a:off x="3082200" y="910918"/>
            <a:ext cx="2979600" cy="713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5000"/>
              <a:buFont typeface="Jua"/>
              <a:buNone/>
              <a:defRPr sz="5000">
                <a:latin typeface="Jua"/>
                <a:ea typeface="Jua"/>
                <a:cs typeface="Jua"/>
                <a:sym typeface="Ju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509" name="Google Shape;6509;p32"/>
          <p:cNvSpPr txBox="1"/>
          <p:nvPr>
            <p:ph idx="1" type="subTitle"/>
          </p:nvPr>
        </p:nvSpPr>
        <p:spPr>
          <a:xfrm>
            <a:off x="2272350" y="1922550"/>
            <a:ext cx="4599300" cy="1298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rtl="0" algn="ctr">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p:txBody>
      </p:sp>
      <p:sp>
        <p:nvSpPr>
          <p:cNvPr id="6510" name="Google Shape;6510;p32"/>
          <p:cNvSpPr txBox="1"/>
          <p:nvPr/>
        </p:nvSpPr>
        <p:spPr>
          <a:xfrm>
            <a:off x="2100450" y="3951100"/>
            <a:ext cx="4943100" cy="500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Nanum Gothic"/>
                <a:ea typeface="Nanum Gothic"/>
                <a:cs typeface="Nanum Gothic"/>
                <a:sym typeface="Nanum Gothic"/>
              </a:rPr>
              <a:t>CREDITS</a:t>
            </a:r>
            <a:r>
              <a:rPr lang="en" sz="1200">
                <a:solidFill>
                  <a:schemeClr val="dk1"/>
                </a:solidFill>
                <a:latin typeface="Nanum Gothic"/>
                <a:ea typeface="Nanum Gothic"/>
                <a:cs typeface="Nanum Gothic"/>
                <a:sym typeface="Nanum Gothic"/>
              </a:rPr>
              <a:t>: This presentation template was created by </a:t>
            </a:r>
            <a:r>
              <a:rPr b="1" lang="en" sz="1200">
                <a:solidFill>
                  <a:schemeClr val="dk1"/>
                </a:solidFill>
                <a:uFill>
                  <a:noFill/>
                </a:uFill>
                <a:latin typeface="Nanum Gothic"/>
                <a:ea typeface="Nanum Gothic"/>
                <a:cs typeface="Nanum Gothic"/>
                <a:sym typeface="Nanum Gothic"/>
                <a:hlinkClick r:id="rId2">
                  <a:extLst>
                    <a:ext uri="{A12FA001-AC4F-418D-AE19-62706E023703}">
                      <ahyp:hlinkClr val="tx"/>
                    </a:ext>
                  </a:extLst>
                </a:hlinkClick>
              </a:rPr>
              <a:t>Slidesgo</a:t>
            </a:r>
            <a:r>
              <a:rPr lang="en" sz="1200">
                <a:solidFill>
                  <a:schemeClr val="dk1"/>
                </a:solidFill>
                <a:latin typeface="Nanum Gothic"/>
                <a:ea typeface="Nanum Gothic"/>
                <a:cs typeface="Nanum Gothic"/>
                <a:sym typeface="Nanum Gothic"/>
              </a:rPr>
              <a:t>, including icons by </a:t>
            </a:r>
            <a:r>
              <a:rPr b="1" lang="en" sz="1200">
                <a:solidFill>
                  <a:schemeClr val="dk1"/>
                </a:solidFill>
                <a:uFill>
                  <a:noFill/>
                </a:uFill>
                <a:latin typeface="Nanum Gothic"/>
                <a:ea typeface="Nanum Gothic"/>
                <a:cs typeface="Nanum Gothic"/>
                <a:sym typeface="Nanum Gothic"/>
                <a:hlinkClick r:id="rId3">
                  <a:extLst>
                    <a:ext uri="{A12FA001-AC4F-418D-AE19-62706E023703}">
                      <ahyp:hlinkClr val="tx"/>
                    </a:ext>
                  </a:extLst>
                </a:hlinkClick>
              </a:rPr>
              <a:t>Flaticon</a:t>
            </a:r>
            <a:r>
              <a:rPr lang="en" sz="1200">
                <a:solidFill>
                  <a:schemeClr val="dk1"/>
                </a:solidFill>
                <a:latin typeface="Nanum Gothic"/>
                <a:ea typeface="Nanum Gothic"/>
                <a:cs typeface="Nanum Gothic"/>
                <a:sym typeface="Nanum Gothic"/>
              </a:rPr>
              <a:t> and infographics &amp; images by </a:t>
            </a:r>
            <a:r>
              <a:rPr b="1" lang="en" sz="1200">
                <a:solidFill>
                  <a:schemeClr val="dk1"/>
                </a:solidFill>
                <a:uFill>
                  <a:noFill/>
                </a:uFill>
                <a:latin typeface="Nanum Gothic"/>
                <a:ea typeface="Nanum Gothic"/>
                <a:cs typeface="Nanum Gothic"/>
                <a:sym typeface="Nanum Gothic"/>
                <a:hlinkClick r:id="rId4">
                  <a:extLst>
                    <a:ext uri="{A12FA001-AC4F-418D-AE19-62706E023703}">
                      <ahyp:hlinkClr val="tx"/>
                    </a:ext>
                  </a:extLst>
                </a:hlinkClick>
              </a:rPr>
              <a:t>Freepik</a:t>
            </a:r>
            <a:endParaRPr b="1" sz="1200">
              <a:solidFill>
                <a:schemeClr val="dk1"/>
              </a:solidFill>
              <a:latin typeface="Nanum Gothic"/>
              <a:ea typeface="Nanum Gothic"/>
              <a:cs typeface="Nanum Gothic"/>
              <a:sym typeface="Nanum Gothic"/>
            </a:endParaRPr>
          </a:p>
        </p:txBody>
      </p:sp>
      <p:sp>
        <p:nvSpPr>
          <p:cNvPr id="6511" name="Google Shape;6511;p32"/>
          <p:cNvSpPr/>
          <p:nvPr/>
        </p:nvSpPr>
        <p:spPr>
          <a:xfrm rot="-8393758">
            <a:off x="1426292" y="259169"/>
            <a:ext cx="458065" cy="838151"/>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sp>
      <p:sp>
        <p:nvSpPr>
          <p:cNvPr id="6512" name="Google Shape;6512;p32"/>
          <p:cNvSpPr/>
          <p:nvPr/>
        </p:nvSpPr>
        <p:spPr>
          <a:xfrm rot="2314910">
            <a:off x="7608722" y="4155210"/>
            <a:ext cx="305476" cy="559012"/>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TITLE_AND_BODY_2">
    <p:bg>
      <p:bgPr>
        <a:solidFill>
          <a:schemeClr val="dk2"/>
        </a:solidFill>
      </p:bgPr>
    </p:bg>
    <p:spTree>
      <p:nvGrpSpPr>
        <p:cNvPr id="1638" name="Shape 1638"/>
        <p:cNvGrpSpPr/>
        <p:nvPr/>
      </p:nvGrpSpPr>
      <p:grpSpPr>
        <a:xfrm>
          <a:off x="0" y="0"/>
          <a:ext cx="0" cy="0"/>
          <a:chOff x="0" y="0"/>
          <a:chExt cx="0" cy="0"/>
        </a:xfrm>
      </p:grpSpPr>
      <p:sp>
        <p:nvSpPr>
          <p:cNvPr id="1639" name="Google Shape;1639;p5"/>
          <p:cNvSpPr/>
          <p:nvPr/>
        </p:nvSpPr>
        <p:spPr>
          <a:xfrm flipH="1" rot="9803291">
            <a:off x="39492" y="-798794"/>
            <a:ext cx="8664655" cy="6407824"/>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2">
  <p:cSld name="TITLE_AND_BODY_1">
    <p:bg>
      <p:bgPr>
        <a:solidFill>
          <a:schemeClr val="dk2"/>
        </a:solidFill>
      </p:bgPr>
    </p:bg>
    <p:spTree>
      <p:nvGrpSpPr>
        <p:cNvPr id="1640" name="Shape 1640"/>
        <p:cNvGrpSpPr/>
        <p:nvPr/>
      </p:nvGrpSpPr>
      <p:grpSpPr>
        <a:xfrm>
          <a:off x="0" y="0"/>
          <a:ext cx="0" cy="0"/>
          <a:chOff x="0" y="0"/>
          <a:chExt cx="0" cy="0"/>
        </a:xfrm>
      </p:grpSpPr>
      <p:sp>
        <p:nvSpPr>
          <p:cNvPr id="1641" name="Google Shape;1641;p6"/>
          <p:cNvSpPr/>
          <p:nvPr/>
        </p:nvSpPr>
        <p:spPr>
          <a:xfrm rot="682357">
            <a:off x="-24222" y="-72353"/>
            <a:ext cx="8664736" cy="5460439"/>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642" name="Google Shape;1642;p6"/>
          <p:cNvSpPr txBox="1"/>
          <p:nvPr>
            <p:ph idx="1" type="subTitle"/>
          </p:nvPr>
        </p:nvSpPr>
        <p:spPr>
          <a:xfrm>
            <a:off x="2043900" y="1513950"/>
            <a:ext cx="5056200" cy="257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43" name="Google Shape;1643;p6"/>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TITLE_AND_BODY_1_1">
    <p:bg>
      <p:bgPr>
        <a:solidFill>
          <a:schemeClr val="dk2"/>
        </a:solidFill>
      </p:bgPr>
    </p:bg>
    <p:spTree>
      <p:nvGrpSpPr>
        <p:cNvPr id="1644" name="Shape 1644"/>
        <p:cNvGrpSpPr/>
        <p:nvPr/>
      </p:nvGrpSpPr>
      <p:grpSpPr>
        <a:xfrm>
          <a:off x="0" y="0"/>
          <a:ext cx="0" cy="0"/>
          <a:chOff x="0" y="0"/>
          <a:chExt cx="0" cy="0"/>
        </a:xfrm>
      </p:grpSpPr>
      <p:sp>
        <p:nvSpPr>
          <p:cNvPr id="1645" name="Google Shape;1645;p7"/>
          <p:cNvSpPr/>
          <p:nvPr/>
        </p:nvSpPr>
        <p:spPr>
          <a:xfrm rot="682420">
            <a:off x="742978" y="37856"/>
            <a:ext cx="7370094" cy="4916442"/>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646" name="Google Shape;1646;p7"/>
          <p:cNvSpPr txBox="1"/>
          <p:nvPr>
            <p:ph idx="1" type="subTitle"/>
          </p:nvPr>
        </p:nvSpPr>
        <p:spPr>
          <a:xfrm>
            <a:off x="2043900" y="1513950"/>
            <a:ext cx="5056200" cy="257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47" name="Google Shape;1647;p7"/>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TITLE_AND_BODY_1_1_1">
    <p:bg>
      <p:bgPr>
        <a:solidFill>
          <a:schemeClr val="lt1"/>
        </a:solidFill>
      </p:bgPr>
    </p:bg>
    <p:spTree>
      <p:nvGrpSpPr>
        <p:cNvPr id="1648" name="Shape 1648"/>
        <p:cNvGrpSpPr/>
        <p:nvPr/>
      </p:nvGrpSpPr>
      <p:grpSpPr>
        <a:xfrm>
          <a:off x="0" y="0"/>
          <a:ext cx="0" cy="0"/>
          <a:chOff x="0" y="0"/>
          <a:chExt cx="0" cy="0"/>
        </a:xfrm>
      </p:grpSpPr>
      <p:sp>
        <p:nvSpPr>
          <p:cNvPr id="1649" name="Google Shape;1649;p8"/>
          <p:cNvSpPr/>
          <p:nvPr/>
        </p:nvSpPr>
        <p:spPr>
          <a:xfrm flipH="1" rot="-682357">
            <a:off x="356753" y="-23178"/>
            <a:ext cx="8664736" cy="5460439"/>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650" name="Google Shape;1650;p8"/>
          <p:cNvSpPr txBox="1"/>
          <p:nvPr>
            <p:ph idx="1" type="subTitle"/>
          </p:nvPr>
        </p:nvSpPr>
        <p:spPr>
          <a:xfrm>
            <a:off x="1784100" y="1513950"/>
            <a:ext cx="5575800" cy="257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51" name="Google Shape;1651;p8"/>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52" name="Google Shape;1652;p8"/>
          <p:cNvSpPr/>
          <p:nvPr/>
        </p:nvSpPr>
        <p:spPr>
          <a:xfrm rot="-8393748">
            <a:off x="434379" y="316987"/>
            <a:ext cx="346767" cy="634499"/>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1653" name="Google Shape;1653;p8"/>
          <p:cNvSpPr/>
          <p:nvPr/>
        </p:nvSpPr>
        <p:spPr>
          <a:xfrm rot="2314910">
            <a:off x="8395297" y="4155210"/>
            <a:ext cx="305476" cy="559012"/>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1654" name="Shape 1654"/>
        <p:cNvGrpSpPr/>
        <p:nvPr/>
      </p:nvGrpSpPr>
      <p:grpSpPr>
        <a:xfrm>
          <a:off x="0" y="0"/>
          <a:ext cx="0" cy="0"/>
          <a:chOff x="0" y="0"/>
          <a:chExt cx="0" cy="0"/>
        </a:xfrm>
      </p:grpSpPr>
      <p:sp>
        <p:nvSpPr>
          <p:cNvPr id="1655" name="Google Shape;1655;p9"/>
          <p:cNvSpPr/>
          <p:nvPr/>
        </p:nvSpPr>
        <p:spPr>
          <a:xfrm rot="-643950">
            <a:off x="420878" y="-430694"/>
            <a:ext cx="8379944" cy="640783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656" name="Google Shape;1656;p9"/>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Font typeface="Jua"/>
              <a:buNone/>
              <a:defRPr sz="2800">
                <a:latin typeface="Jua"/>
                <a:ea typeface="Jua"/>
                <a:cs typeface="Jua"/>
                <a:sym typeface="Jua"/>
              </a:defRPr>
            </a:lvl1pPr>
            <a:lvl2pPr lvl="1">
              <a:spcBef>
                <a:spcPts val="0"/>
              </a:spcBef>
              <a:spcAft>
                <a:spcPts val="0"/>
              </a:spcAft>
              <a:buSzPts val="2500"/>
              <a:buNone/>
              <a:defRPr sz="2500"/>
            </a:lvl2pPr>
            <a:lvl3pPr lvl="2">
              <a:spcBef>
                <a:spcPts val="0"/>
              </a:spcBef>
              <a:spcAft>
                <a:spcPts val="0"/>
              </a:spcAft>
              <a:buSzPts val="2500"/>
              <a:buNone/>
              <a:defRPr sz="2500"/>
            </a:lvl3pPr>
            <a:lvl4pPr lvl="3">
              <a:spcBef>
                <a:spcPts val="0"/>
              </a:spcBef>
              <a:spcAft>
                <a:spcPts val="0"/>
              </a:spcAft>
              <a:buSzPts val="2500"/>
              <a:buNone/>
              <a:defRPr sz="2500"/>
            </a:lvl4pPr>
            <a:lvl5pPr lvl="4">
              <a:spcBef>
                <a:spcPts val="0"/>
              </a:spcBef>
              <a:spcAft>
                <a:spcPts val="0"/>
              </a:spcAft>
              <a:buSzPts val="2500"/>
              <a:buNone/>
              <a:defRPr sz="2500"/>
            </a:lvl5pPr>
            <a:lvl6pPr lvl="5">
              <a:spcBef>
                <a:spcPts val="0"/>
              </a:spcBef>
              <a:spcAft>
                <a:spcPts val="0"/>
              </a:spcAft>
              <a:buSzPts val="2500"/>
              <a:buNone/>
              <a:defRPr sz="2500"/>
            </a:lvl6pPr>
            <a:lvl7pPr lvl="6">
              <a:spcBef>
                <a:spcPts val="0"/>
              </a:spcBef>
              <a:spcAft>
                <a:spcPts val="0"/>
              </a:spcAft>
              <a:buSzPts val="2500"/>
              <a:buNone/>
              <a:defRPr sz="2500"/>
            </a:lvl7pPr>
            <a:lvl8pPr lvl="7">
              <a:spcBef>
                <a:spcPts val="0"/>
              </a:spcBef>
              <a:spcAft>
                <a:spcPts val="0"/>
              </a:spcAft>
              <a:buSzPts val="2500"/>
              <a:buNone/>
              <a:defRPr sz="2500"/>
            </a:lvl8pPr>
            <a:lvl9pPr lvl="8">
              <a:spcBef>
                <a:spcPts val="0"/>
              </a:spcBef>
              <a:spcAft>
                <a:spcPts val="0"/>
              </a:spcAft>
              <a:buSzPts val="2500"/>
              <a:buNone/>
              <a:defRPr sz="2500"/>
            </a:lvl9pPr>
          </a:lstStyle>
          <a:p/>
        </p:txBody>
      </p:sp>
      <p:sp>
        <p:nvSpPr>
          <p:cNvPr id="1657" name="Google Shape;1657;p9"/>
          <p:cNvSpPr txBox="1"/>
          <p:nvPr>
            <p:ph idx="1" type="subTitle"/>
          </p:nvPr>
        </p:nvSpPr>
        <p:spPr>
          <a:xfrm>
            <a:off x="1602986" y="2971308"/>
            <a:ext cx="2615100" cy="119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58" name="Google Shape;1658;p9"/>
          <p:cNvSpPr txBox="1"/>
          <p:nvPr>
            <p:ph idx="2" type="subTitle"/>
          </p:nvPr>
        </p:nvSpPr>
        <p:spPr>
          <a:xfrm>
            <a:off x="2031792" y="2711172"/>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59" name="Google Shape;1659;p9"/>
          <p:cNvSpPr txBox="1"/>
          <p:nvPr>
            <p:ph idx="3" type="subTitle"/>
          </p:nvPr>
        </p:nvSpPr>
        <p:spPr>
          <a:xfrm>
            <a:off x="4928658" y="2973537"/>
            <a:ext cx="2615100" cy="119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60" name="Google Shape;1660;p9"/>
          <p:cNvSpPr txBox="1"/>
          <p:nvPr>
            <p:ph idx="4" type="subTitle"/>
          </p:nvPr>
        </p:nvSpPr>
        <p:spPr>
          <a:xfrm>
            <a:off x="5360208" y="2711172"/>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61" name="Google Shape;1661;p9"/>
          <p:cNvSpPr/>
          <p:nvPr/>
        </p:nvSpPr>
        <p:spPr>
          <a:xfrm rot="2314910">
            <a:off x="8395297" y="4155210"/>
            <a:ext cx="305476" cy="559012"/>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3">
    <p:bg>
      <p:bgPr>
        <a:solidFill>
          <a:schemeClr val="lt1"/>
        </a:solidFill>
      </p:bgPr>
    </p:bg>
    <p:spTree>
      <p:nvGrpSpPr>
        <p:cNvPr id="1662" name="Shape 1662"/>
        <p:cNvGrpSpPr/>
        <p:nvPr/>
      </p:nvGrpSpPr>
      <p:grpSpPr>
        <a:xfrm>
          <a:off x="0" y="0"/>
          <a:ext cx="0" cy="0"/>
          <a:chOff x="0" y="0"/>
          <a:chExt cx="0" cy="0"/>
        </a:xfrm>
      </p:grpSpPr>
      <p:sp>
        <p:nvSpPr>
          <p:cNvPr id="1663" name="Google Shape;1663;p10"/>
          <p:cNvSpPr/>
          <p:nvPr/>
        </p:nvSpPr>
        <p:spPr>
          <a:xfrm rot="-643950">
            <a:off x="420878" y="-430694"/>
            <a:ext cx="8379944" cy="640783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664" name="Google Shape;1664;p10"/>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65" name="Google Shape;1665;p10"/>
          <p:cNvSpPr txBox="1"/>
          <p:nvPr>
            <p:ph idx="1" type="subTitle"/>
          </p:nvPr>
        </p:nvSpPr>
        <p:spPr>
          <a:xfrm>
            <a:off x="1602986" y="3453089"/>
            <a:ext cx="2615100" cy="119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66" name="Google Shape;1666;p10"/>
          <p:cNvSpPr txBox="1"/>
          <p:nvPr>
            <p:ph idx="2" type="subTitle"/>
          </p:nvPr>
        </p:nvSpPr>
        <p:spPr>
          <a:xfrm>
            <a:off x="2031792" y="3192953"/>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67" name="Google Shape;1667;p10"/>
          <p:cNvSpPr txBox="1"/>
          <p:nvPr>
            <p:ph idx="3" type="subTitle"/>
          </p:nvPr>
        </p:nvSpPr>
        <p:spPr>
          <a:xfrm>
            <a:off x="4928658" y="3455318"/>
            <a:ext cx="2615100" cy="119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gn="ctr">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p:txBody>
      </p:sp>
      <p:sp>
        <p:nvSpPr>
          <p:cNvPr id="1668" name="Google Shape;1668;p10"/>
          <p:cNvSpPr txBox="1"/>
          <p:nvPr>
            <p:ph idx="4" type="subTitle"/>
          </p:nvPr>
        </p:nvSpPr>
        <p:spPr>
          <a:xfrm>
            <a:off x="5360208" y="3192953"/>
            <a:ext cx="1752000" cy="41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rtl="0" algn="ctr">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p:txBody>
      </p:sp>
      <p:sp>
        <p:nvSpPr>
          <p:cNvPr id="1669" name="Google Shape;1669;p10"/>
          <p:cNvSpPr/>
          <p:nvPr/>
        </p:nvSpPr>
        <p:spPr>
          <a:xfrm rot="-8393748">
            <a:off x="876829" y="796312"/>
            <a:ext cx="346767" cy="634499"/>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sp>
      <p:sp>
        <p:nvSpPr>
          <p:cNvPr id="1670" name="Google Shape;1670;p10"/>
          <p:cNvSpPr/>
          <p:nvPr/>
        </p:nvSpPr>
        <p:spPr>
          <a:xfrm rot="2314910">
            <a:off x="8395297" y="4155210"/>
            <a:ext cx="305476" cy="559012"/>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500"/>
              <a:buFont typeface="Jua"/>
              <a:buNone/>
              <a:defRPr sz="2500">
                <a:solidFill>
                  <a:schemeClr val="dk1"/>
                </a:solidFill>
                <a:latin typeface="Jua"/>
                <a:ea typeface="Jua"/>
                <a:cs typeface="Jua"/>
                <a:sym typeface="Ju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Nanum Gothic"/>
              <a:buChar char="●"/>
              <a:defRPr sz="1800">
                <a:solidFill>
                  <a:schemeClr val="dk1"/>
                </a:solidFill>
                <a:latin typeface="Nanum Gothic"/>
                <a:ea typeface="Nanum Gothic"/>
                <a:cs typeface="Nanum Gothic"/>
                <a:sym typeface="Nanum Gothic"/>
              </a:defRPr>
            </a:lvl1pPr>
            <a:lvl2pPr indent="-317500" lvl="1" marL="9144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2pPr>
            <a:lvl3pPr indent="-317500" lvl="2" marL="13716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3pPr>
            <a:lvl4pPr indent="-317500" lvl="3" marL="18288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4pPr>
            <a:lvl5pPr indent="-317500" lvl="4" marL="22860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5pPr>
            <a:lvl6pPr indent="-317500" lvl="5" marL="27432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6pPr>
            <a:lvl7pPr indent="-317500" lvl="6" marL="32004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7pPr>
            <a:lvl8pPr indent="-317500" lvl="7" marL="365760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8pPr>
            <a:lvl9pPr indent="-317500" lvl="8" marL="4114800">
              <a:lnSpc>
                <a:spcPct val="115000"/>
              </a:lnSpc>
              <a:spcBef>
                <a:spcPts val="1600"/>
              </a:spcBef>
              <a:spcAft>
                <a:spcPts val="1600"/>
              </a:spcAft>
              <a:buClr>
                <a:schemeClr val="dk1"/>
              </a:buClr>
              <a:buSzPts val="1400"/>
              <a:buFont typeface="Nanum Gothic"/>
              <a:buChar char="■"/>
              <a:defRPr>
                <a:solidFill>
                  <a:schemeClr val="dk1"/>
                </a:solidFill>
                <a:latin typeface="Nanum Gothic"/>
                <a:ea typeface="Nanum Gothic"/>
                <a:cs typeface="Nanum Gothic"/>
                <a:sym typeface="Nanum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newsroom.ricoh-usa.com/2019-05-15-New-Ricoh-research-finds-generational-divide-in-the-workplace-to-be-a-myth" TargetMode="External"/><Relationship Id="rId4" Type="http://schemas.openxmlformats.org/officeDocument/2006/relationships/hyperlink" Target="https://www.getsmarter.com/blog/market-trends/the-future-of-work-changing-values-in-a-multi-generational-workforce/" TargetMode="External"/><Relationship Id="rId9" Type="http://schemas.openxmlformats.org/officeDocument/2006/relationships/hyperlink" Target="https://assets.aarp.org/www.aarp.org_/articles/money/employers/leading_multigenerational_workforce.pdf" TargetMode="External"/><Relationship Id="rId5" Type="http://schemas.openxmlformats.org/officeDocument/2006/relationships/hyperlink" Target="https://www.gallup.com/workplace/389036/leaders-focus-2022.aspx" TargetMode="External"/><Relationship Id="rId6" Type="http://schemas.openxmlformats.org/officeDocument/2006/relationships/hyperlink" Target="https://youtu.be/dpAT2Dfg2vU" TargetMode="External"/><Relationship Id="rId7" Type="http://schemas.openxmlformats.org/officeDocument/2006/relationships/hyperlink" Target="https://youtu.be/kzfAOc4L6vQ" TargetMode="External"/><Relationship Id="rId8" Type="http://schemas.openxmlformats.org/officeDocument/2006/relationships/hyperlink" Target="https://www.clemson.edu/studentaffairs/sabo/human-resources/documents/department-onboarding-resources.pdf" TargetMode="External"/><Relationship Id="rId10" Type="http://schemas.openxmlformats.org/officeDocument/2006/relationships/hyperlink" Target="http://johnsonclasswebsite.weebly.com/uploads/5/6/3/4/56345927/i_am_from_poem_format_with_exampl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hyperlink" Target="http://www.youtube.com/watch?v=dpAT2Dfg2vU" TargetMode="Externa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hyperlink" Target="http://www.youtube.com/watch?v=kzfAOc4L6vQ"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6" name="Shape 6516"/>
        <p:cNvGrpSpPr/>
        <p:nvPr/>
      </p:nvGrpSpPr>
      <p:grpSpPr>
        <a:xfrm>
          <a:off x="0" y="0"/>
          <a:ext cx="0" cy="0"/>
          <a:chOff x="0" y="0"/>
          <a:chExt cx="0" cy="0"/>
        </a:xfrm>
      </p:grpSpPr>
      <p:sp>
        <p:nvSpPr>
          <p:cNvPr id="6517" name="Google Shape;6517;p33"/>
          <p:cNvSpPr/>
          <p:nvPr/>
        </p:nvSpPr>
        <p:spPr>
          <a:xfrm>
            <a:off x="2340900" y="1260650"/>
            <a:ext cx="4462184" cy="2946750"/>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6518" name="Google Shape;6518;p33"/>
          <p:cNvSpPr txBox="1"/>
          <p:nvPr>
            <p:ph type="ctrTitle"/>
          </p:nvPr>
        </p:nvSpPr>
        <p:spPr>
          <a:xfrm>
            <a:off x="2601450" y="1467687"/>
            <a:ext cx="3941100" cy="198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t>Leading a Multigenerational Workplace</a:t>
            </a:r>
            <a:endParaRPr b="0" sz="3800"/>
          </a:p>
        </p:txBody>
      </p:sp>
      <p:sp>
        <p:nvSpPr>
          <p:cNvPr id="6519" name="Google Shape;6519;p33"/>
          <p:cNvSpPr txBox="1"/>
          <p:nvPr>
            <p:ph idx="1" type="subTitle"/>
          </p:nvPr>
        </p:nvSpPr>
        <p:spPr>
          <a:xfrm>
            <a:off x="3227850" y="3170982"/>
            <a:ext cx="2688300" cy="63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200"/>
              <a:t>Leadership Development Program</a:t>
            </a:r>
            <a:endParaRPr sz="1200"/>
          </a:p>
          <a:p>
            <a:pPr indent="0" lvl="0" marL="0" rtl="0" algn="ctr">
              <a:spcBef>
                <a:spcPts val="0"/>
              </a:spcBef>
              <a:spcAft>
                <a:spcPts val="0"/>
              </a:spcAft>
              <a:buNone/>
            </a:pPr>
            <a:r>
              <a:rPr lang="en" sz="1200"/>
              <a:t>Colby Brown, M.Ed.</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5" name="Shape 7095"/>
        <p:cNvGrpSpPr/>
        <p:nvPr/>
      </p:nvGrpSpPr>
      <p:grpSpPr>
        <a:xfrm>
          <a:off x="0" y="0"/>
          <a:ext cx="0" cy="0"/>
          <a:chOff x="0" y="0"/>
          <a:chExt cx="0" cy="0"/>
        </a:xfrm>
      </p:grpSpPr>
      <p:sp>
        <p:nvSpPr>
          <p:cNvPr id="7096" name="Google Shape;7096;p42"/>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Principles for Supporting Generations</a:t>
            </a:r>
            <a:endParaRPr/>
          </a:p>
        </p:txBody>
      </p:sp>
      <p:sp>
        <p:nvSpPr>
          <p:cNvPr id="7097" name="Google Shape;7097;p42"/>
          <p:cNvSpPr txBox="1"/>
          <p:nvPr>
            <p:ph idx="1" type="subTitle"/>
          </p:nvPr>
        </p:nvSpPr>
        <p:spPr>
          <a:xfrm>
            <a:off x="1012770" y="1995644"/>
            <a:ext cx="2180700" cy="75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Initiate (</a:t>
            </a:r>
            <a:r>
              <a:rPr b="1" lang="en"/>
              <a:t>genuine</a:t>
            </a:r>
            <a:r>
              <a:rPr lang="en"/>
              <a:t>) </a:t>
            </a:r>
            <a:r>
              <a:rPr lang="en"/>
              <a:t>conversations</a:t>
            </a:r>
            <a:endParaRPr/>
          </a:p>
        </p:txBody>
      </p:sp>
      <p:sp>
        <p:nvSpPr>
          <p:cNvPr id="7098" name="Google Shape;7098;p42"/>
          <p:cNvSpPr txBox="1"/>
          <p:nvPr>
            <p:ph idx="3" type="subTitle"/>
          </p:nvPr>
        </p:nvSpPr>
        <p:spPr>
          <a:xfrm>
            <a:off x="3481650" y="1995644"/>
            <a:ext cx="2180700" cy="75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Ask about needs and preferences</a:t>
            </a:r>
            <a:endParaRPr/>
          </a:p>
        </p:txBody>
      </p:sp>
      <p:sp>
        <p:nvSpPr>
          <p:cNvPr id="7099" name="Google Shape;7099;p42"/>
          <p:cNvSpPr txBox="1"/>
          <p:nvPr>
            <p:ph idx="5" type="subTitle"/>
          </p:nvPr>
        </p:nvSpPr>
        <p:spPr>
          <a:xfrm>
            <a:off x="5950530" y="1995644"/>
            <a:ext cx="2180700" cy="75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Offer Options (e.g. hybrid environment)</a:t>
            </a:r>
            <a:endParaRPr/>
          </a:p>
        </p:txBody>
      </p:sp>
      <p:sp>
        <p:nvSpPr>
          <p:cNvPr id="7100" name="Google Shape;7100;p42"/>
          <p:cNvSpPr txBox="1"/>
          <p:nvPr>
            <p:ph idx="7" type="subTitle"/>
          </p:nvPr>
        </p:nvSpPr>
        <p:spPr>
          <a:xfrm>
            <a:off x="1012770" y="3436075"/>
            <a:ext cx="2180700" cy="75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Personalize your leadership style</a:t>
            </a:r>
            <a:endParaRPr/>
          </a:p>
        </p:txBody>
      </p:sp>
      <p:sp>
        <p:nvSpPr>
          <p:cNvPr id="7101" name="Google Shape;7101;p42"/>
          <p:cNvSpPr txBox="1"/>
          <p:nvPr>
            <p:ph idx="9" type="subTitle"/>
          </p:nvPr>
        </p:nvSpPr>
        <p:spPr>
          <a:xfrm>
            <a:off x="3481650" y="3436075"/>
            <a:ext cx="2180700" cy="75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Build on strengths</a:t>
            </a:r>
            <a:endParaRPr/>
          </a:p>
        </p:txBody>
      </p:sp>
      <p:sp>
        <p:nvSpPr>
          <p:cNvPr id="7102" name="Google Shape;7102;p42"/>
          <p:cNvSpPr txBox="1"/>
          <p:nvPr>
            <p:ph idx="14" type="subTitle"/>
          </p:nvPr>
        </p:nvSpPr>
        <p:spPr>
          <a:xfrm>
            <a:off x="5950530" y="3436075"/>
            <a:ext cx="2180700" cy="75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Go beyond tolerance + work on projects together</a:t>
            </a:r>
            <a:endParaRPr/>
          </a:p>
        </p:txBody>
      </p:sp>
      <p:sp>
        <p:nvSpPr>
          <p:cNvPr id="7103" name="Google Shape;7103;p42"/>
          <p:cNvSpPr/>
          <p:nvPr/>
        </p:nvSpPr>
        <p:spPr>
          <a:xfrm>
            <a:off x="2003675" y="2863137"/>
            <a:ext cx="198900" cy="198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4" name="Google Shape;7104;p42"/>
          <p:cNvSpPr/>
          <p:nvPr/>
        </p:nvSpPr>
        <p:spPr>
          <a:xfrm>
            <a:off x="2003675" y="1423137"/>
            <a:ext cx="198900" cy="198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5" name="Google Shape;7105;p42"/>
          <p:cNvSpPr/>
          <p:nvPr/>
        </p:nvSpPr>
        <p:spPr>
          <a:xfrm>
            <a:off x="4472550" y="2863350"/>
            <a:ext cx="198900" cy="198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6" name="Google Shape;7106;p42"/>
          <p:cNvSpPr/>
          <p:nvPr/>
        </p:nvSpPr>
        <p:spPr>
          <a:xfrm>
            <a:off x="4472550" y="1423350"/>
            <a:ext cx="198900" cy="198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7" name="Google Shape;7107;p42"/>
          <p:cNvSpPr/>
          <p:nvPr/>
        </p:nvSpPr>
        <p:spPr>
          <a:xfrm>
            <a:off x="6941430" y="2863350"/>
            <a:ext cx="198900" cy="198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8" name="Google Shape;7108;p42"/>
          <p:cNvSpPr/>
          <p:nvPr/>
        </p:nvSpPr>
        <p:spPr>
          <a:xfrm>
            <a:off x="6941430" y="1423350"/>
            <a:ext cx="198900" cy="198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9" name="Google Shape;7109;p42"/>
          <p:cNvSpPr txBox="1"/>
          <p:nvPr/>
        </p:nvSpPr>
        <p:spPr>
          <a:xfrm>
            <a:off x="2006675" y="4303350"/>
            <a:ext cx="5121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1600" u="sng">
                <a:solidFill>
                  <a:schemeClr val="dk1"/>
                </a:solidFill>
                <a:latin typeface="Nanum Gothic"/>
                <a:ea typeface="Nanum Gothic"/>
                <a:cs typeface="Nanum Gothic"/>
                <a:sym typeface="Nanum Gothic"/>
              </a:rPr>
              <a:t>Opportunities are present - cultivate them</a:t>
            </a:r>
            <a:endParaRPr b="1" i="1" sz="1600" u="sng">
              <a:solidFill>
                <a:schemeClr val="dk1"/>
              </a:solidFill>
              <a:latin typeface="Nanum Gothic"/>
              <a:ea typeface="Nanum Gothic"/>
              <a:cs typeface="Nanum Gothic"/>
              <a:sym typeface="Nanum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3" name="Shape 7113"/>
        <p:cNvGrpSpPr/>
        <p:nvPr/>
      </p:nvGrpSpPr>
      <p:grpSpPr>
        <a:xfrm>
          <a:off x="0" y="0"/>
          <a:ext cx="0" cy="0"/>
          <a:chOff x="0" y="0"/>
          <a:chExt cx="0" cy="0"/>
        </a:xfrm>
      </p:grpSpPr>
      <p:sp>
        <p:nvSpPr>
          <p:cNvPr id="7114" name="Google Shape;7114;p43"/>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 AM FROM . . . </a:t>
            </a:r>
            <a:endParaRPr/>
          </a:p>
        </p:txBody>
      </p:sp>
      <p:sp>
        <p:nvSpPr>
          <p:cNvPr id="7115" name="Google Shape;7115;p43"/>
          <p:cNvSpPr txBox="1"/>
          <p:nvPr/>
        </p:nvSpPr>
        <p:spPr>
          <a:xfrm>
            <a:off x="865624" y="2042200"/>
            <a:ext cx="2614800" cy="6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500">
                <a:solidFill>
                  <a:schemeClr val="dk1"/>
                </a:solidFill>
                <a:latin typeface="Nanum Gothic"/>
                <a:ea typeface="Nanum Gothic"/>
                <a:cs typeface="Nanum Gothic"/>
                <a:sym typeface="Nanum Gothic"/>
              </a:rPr>
              <a:t>Specific sights, sounds, and smells from your home and neighborhood</a:t>
            </a:r>
            <a:endParaRPr sz="1500">
              <a:solidFill>
                <a:schemeClr val="dk1"/>
              </a:solidFill>
              <a:latin typeface="Nanum Gothic"/>
              <a:ea typeface="Nanum Gothic"/>
              <a:cs typeface="Nanum Gothic"/>
              <a:sym typeface="Nanum Gothic"/>
            </a:endParaRPr>
          </a:p>
        </p:txBody>
      </p:sp>
      <p:sp>
        <p:nvSpPr>
          <p:cNvPr id="7116" name="Google Shape;7116;p43"/>
          <p:cNvSpPr txBox="1"/>
          <p:nvPr/>
        </p:nvSpPr>
        <p:spPr>
          <a:xfrm>
            <a:off x="5511200" y="2031200"/>
            <a:ext cx="2910600" cy="6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500">
                <a:solidFill>
                  <a:schemeClr val="dk1"/>
                </a:solidFill>
                <a:latin typeface="Nanum Gothic"/>
                <a:ea typeface="Nanum Gothic"/>
                <a:cs typeface="Nanum Gothic"/>
                <a:sym typeface="Nanum Gothic"/>
              </a:rPr>
              <a:t>Specific foods, especially those associated with special occasions </a:t>
            </a:r>
            <a:endParaRPr sz="1500">
              <a:solidFill>
                <a:schemeClr val="dk1"/>
              </a:solidFill>
              <a:latin typeface="Nanum Gothic"/>
              <a:ea typeface="Nanum Gothic"/>
              <a:cs typeface="Nanum Gothic"/>
              <a:sym typeface="Nanum Gothic"/>
            </a:endParaRPr>
          </a:p>
        </p:txBody>
      </p:sp>
      <p:sp>
        <p:nvSpPr>
          <p:cNvPr id="7117" name="Google Shape;7117;p43"/>
          <p:cNvSpPr txBox="1"/>
          <p:nvPr/>
        </p:nvSpPr>
        <p:spPr>
          <a:xfrm>
            <a:off x="5816004" y="3647499"/>
            <a:ext cx="2310000" cy="6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500">
                <a:solidFill>
                  <a:schemeClr val="dk1"/>
                </a:solidFill>
                <a:latin typeface="Nanum Gothic"/>
                <a:ea typeface="Nanum Gothic"/>
                <a:cs typeface="Nanum Gothic"/>
                <a:sym typeface="Nanum Gothic"/>
              </a:rPr>
              <a:t>Specific people who influenced your life</a:t>
            </a:r>
            <a:endParaRPr sz="1500">
              <a:solidFill>
                <a:schemeClr val="dk1"/>
              </a:solidFill>
              <a:latin typeface="Nanum Gothic"/>
              <a:ea typeface="Nanum Gothic"/>
              <a:cs typeface="Nanum Gothic"/>
              <a:sym typeface="Nanum Gothic"/>
            </a:endParaRPr>
          </a:p>
        </p:txBody>
      </p:sp>
      <p:sp>
        <p:nvSpPr>
          <p:cNvPr id="7118" name="Google Shape;7118;p43"/>
          <p:cNvSpPr txBox="1"/>
          <p:nvPr/>
        </p:nvSpPr>
        <p:spPr>
          <a:xfrm>
            <a:off x="680525" y="3647500"/>
            <a:ext cx="2985000" cy="6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500">
                <a:solidFill>
                  <a:schemeClr val="dk1"/>
                </a:solidFill>
                <a:latin typeface="Nanum Gothic"/>
                <a:ea typeface="Nanum Gothic"/>
                <a:cs typeface="Nanum Gothic"/>
                <a:sym typeface="Nanum Gothic"/>
              </a:rPr>
              <a:t>Specific sayings or phrases heard growing up</a:t>
            </a:r>
            <a:endParaRPr sz="1500">
              <a:solidFill>
                <a:schemeClr val="dk1"/>
              </a:solidFill>
              <a:latin typeface="Nanum Gothic"/>
              <a:ea typeface="Nanum Gothic"/>
              <a:cs typeface="Nanum Gothic"/>
              <a:sym typeface="Nanum Gothic"/>
            </a:endParaRPr>
          </a:p>
        </p:txBody>
      </p:sp>
      <p:grpSp>
        <p:nvGrpSpPr>
          <p:cNvPr id="7119" name="Google Shape;7119;p43"/>
          <p:cNvGrpSpPr/>
          <p:nvPr/>
        </p:nvGrpSpPr>
        <p:grpSpPr>
          <a:xfrm>
            <a:off x="3807300" y="1558350"/>
            <a:ext cx="1529425" cy="3041075"/>
            <a:chOff x="3025700" y="1324225"/>
            <a:chExt cx="1529425" cy="3041075"/>
          </a:xfrm>
        </p:grpSpPr>
        <p:sp>
          <p:nvSpPr>
            <p:cNvPr id="7120" name="Google Shape;7120;p43"/>
            <p:cNvSpPr/>
            <p:nvPr/>
          </p:nvSpPr>
          <p:spPr>
            <a:xfrm>
              <a:off x="3250000" y="4040825"/>
              <a:ext cx="466175" cy="266900"/>
            </a:xfrm>
            <a:custGeom>
              <a:rect b="b" l="l" r="r" t="t"/>
              <a:pathLst>
                <a:path extrusionOk="0" h="10676" w="18647">
                  <a:moveTo>
                    <a:pt x="10341" y="1"/>
                  </a:moveTo>
                  <a:lnTo>
                    <a:pt x="9841" y="5972"/>
                  </a:lnTo>
                  <a:lnTo>
                    <a:pt x="0" y="10675"/>
                  </a:lnTo>
                  <a:lnTo>
                    <a:pt x="18647" y="9441"/>
                  </a:lnTo>
                  <a:lnTo>
                    <a:pt x="17179" y="4638"/>
                  </a:lnTo>
                  <a:lnTo>
                    <a:pt x="10341" y="1"/>
                  </a:ln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1" name="Google Shape;7121;p43"/>
            <p:cNvSpPr/>
            <p:nvPr/>
          </p:nvSpPr>
          <p:spPr>
            <a:xfrm>
              <a:off x="3482650" y="2707375"/>
              <a:ext cx="926525" cy="1461900"/>
            </a:xfrm>
            <a:custGeom>
              <a:rect b="b" l="l" r="r" t="t"/>
              <a:pathLst>
                <a:path extrusionOk="0" h="58476" w="37061">
                  <a:moveTo>
                    <a:pt x="22884" y="1"/>
                  </a:moveTo>
                  <a:lnTo>
                    <a:pt x="1835" y="2102"/>
                  </a:lnTo>
                  <a:lnTo>
                    <a:pt x="1" y="58476"/>
                  </a:lnTo>
                  <a:lnTo>
                    <a:pt x="7873" y="57942"/>
                  </a:lnTo>
                  <a:cubicBezTo>
                    <a:pt x="7873" y="57942"/>
                    <a:pt x="13032" y="7655"/>
                    <a:pt x="14369" y="7655"/>
                  </a:cubicBezTo>
                  <a:cubicBezTo>
                    <a:pt x="14384" y="7655"/>
                    <a:pt x="14398" y="7661"/>
                    <a:pt x="14411" y="7673"/>
                  </a:cubicBezTo>
                  <a:cubicBezTo>
                    <a:pt x="15712" y="8807"/>
                    <a:pt x="29422" y="57108"/>
                    <a:pt x="29422" y="57108"/>
                  </a:cubicBezTo>
                  <a:lnTo>
                    <a:pt x="37061" y="56608"/>
                  </a:lnTo>
                  <a:lnTo>
                    <a:pt x="22884"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2" name="Google Shape;7122;p43"/>
            <p:cNvSpPr/>
            <p:nvPr/>
          </p:nvSpPr>
          <p:spPr>
            <a:xfrm>
              <a:off x="4218175" y="4095875"/>
              <a:ext cx="336950" cy="269425"/>
            </a:xfrm>
            <a:custGeom>
              <a:rect b="b" l="l" r="r" t="t"/>
              <a:pathLst>
                <a:path extrusionOk="0" h="10777" w="13478">
                  <a:moveTo>
                    <a:pt x="7573" y="0"/>
                  </a:moveTo>
                  <a:lnTo>
                    <a:pt x="1" y="1602"/>
                  </a:lnTo>
                  <a:lnTo>
                    <a:pt x="1635" y="7072"/>
                  </a:lnTo>
                  <a:lnTo>
                    <a:pt x="11709" y="10675"/>
                  </a:lnTo>
                  <a:cubicBezTo>
                    <a:pt x="11860" y="10739"/>
                    <a:pt x="12011" y="10776"/>
                    <a:pt x="12162" y="10776"/>
                  </a:cubicBezTo>
                  <a:cubicBezTo>
                    <a:pt x="12244" y="10776"/>
                    <a:pt x="12327" y="10765"/>
                    <a:pt x="12410" y="10741"/>
                  </a:cubicBezTo>
                  <a:cubicBezTo>
                    <a:pt x="13177" y="10508"/>
                    <a:pt x="13477" y="9507"/>
                    <a:pt x="12843" y="8940"/>
                  </a:cubicBezTo>
                  <a:cubicBezTo>
                    <a:pt x="11642" y="7773"/>
                    <a:pt x="9975" y="6105"/>
                    <a:pt x="9441" y="4804"/>
                  </a:cubicBezTo>
                  <a:cubicBezTo>
                    <a:pt x="8474" y="2636"/>
                    <a:pt x="7573" y="0"/>
                    <a:pt x="7573" y="0"/>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3" name="Google Shape;7123;p43"/>
            <p:cNvSpPr/>
            <p:nvPr/>
          </p:nvSpPr>
          <p:spPr>
            <a:xfrm>
              <a:off x="4091900" y="3486875"/>
              <a:ext cx="120100" cy="41225"/>
            </a:xfrm>
            <a:custGeom>
              <a:rect b="b" l="l" r="r" t="t"/>
              <a:pathLst>
                <a:path extrusionOk="0" h="1649" w="4804">
                  <a:moveTo>
                    <a:pt x="4657" y="0"/>
                  </a:moveTo>
                  <a:cubicBezTo>
                    <a:pt x="4596" y="0"/>
                    <a:pt x="4533" y="35"/>
                    <a:pt x="4518" y="110"/>
                  </a:cubicBezTo>
                  <a:cubicBezTo>
                    <a:pt x="4246" y="1102"/>
                    <a:pt x="3567" y="1396"/>
                    <a:pt x="2772" y="1396"/>
                  </a:cubicBezTo>
                  <a:cubicBezTo>
                    <a:pt x="1910" y="1396"/>
                    <a:pt x="912" y="1051"/>
                    <a:pt x="148" y="877"/>
                  </a:cubicBezTo>
                  <a:cubicBezTo>
                    <a:pt x="130" y="868"/>
                    <a:pt x="113" y="864"/>
                    <a:pt x="98" y="864"/>
                  </a:cubicBezTo>
                  <a:cubicBezTo>
                    <a:pt x="9" y="864"/>
                    <a:pt x="0" y="1020"/>
                    <a:pt x="115" y="1077"/>
                  </a:cubicBezTo>
                  <a:cubicBezTo>
                    <a:pt x="896" y="1281"/>
                    <a:pt x="1988" y="1649"/>
                    <a:pt x="2925" y="1649"/>
                  </a:cubicBezTo>
                  <a:cubicBezTo>
                    <a:pt x="3829" y="1649"/>
                    <a:pt x="4588" y="1306"/>
                    <a:pt x="4785" y="143"/>
                  </a:cubicBezTo>
                  <a:cubicBezTo>
                    <a:pt x="4803" y="51"/>
                    <a:pt x="4731" y="0"/>
                    <a:pt x="46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4" name="Google Shape;7124;p43"/>
            <p:cNvSpPr/>
            <p:nvPr/>
          </p:nvSpPr>
          <p:spPr>
            <a:xfrm>
              <a:off x="3521375" y="3568500"/>
              <a:ext cx="118375" cy="34600"/>
            </a:xfrm>
            <a:custGeom>
              <a:rect b="b" l="l" r="r" t="t"/>
              <a:pathLst>
                <a:path extrusionOk="0" h="1384" w="4735">
                  <a:moveTo>
                    <a:pt x="123" y="0"/>
                  </a:moveTo>
                  <a:cubicBezTo>
                    <a:pt x="62" y="0"/>
                    <a:pt x="0" y="152"/>
                    <a:pt x="86" y="180"/>
                  </a:cubicBezTo>
                  <a:cubicBezTo>
                    <a:pt x="749" y="512"/>
                    <a:pt x="2332" y="1384"/>
                    <a:pt x="3472" y="1384"/>
                  </a:cubicBezTo>
                  <a:cubicBezTo>
                    <a:pt x="4054" y="1384"/>
                    <a:pt x="4521" y="1157"/>
                    <a:pt x="4690" y="514"/>
                  </a:cubicBezTo>
                  <a:cubicBezTo>
                    <a:pt x="4734" y="425"/>
                    <a:pt x="4675" y="381"/>
                    <a:pt x="4601" y="381"/>
                  </a:cubicBezTo>
                  <a:cubicBezTo>
                    <a:pt x="4564" y="381"/>
                    <a:pt x="4523" y="392"/>
                    <a:pt x="4489" y="414"/>
                  </a:cubicBezTo>
                  <a:cubicBezTo>
                    <a:pt x="4186" y="908"/>
                    <a:pt x="3724" y="1089"/>
                    <a:pt x="3201" y="1089"/>
                  </a:cubicBezTo>
                  <a:cubicBezTo>
                    <a:pt x="2171" y="1089"/>
                    <a:pt x="905" y="390"/>
                    <a:pt x="153" y="14"/>
                  </a:cubicBezTo>
                  <a:cubicBezTo>
                    <a:pt x="144" y="4"/>
                    <a:pt x="134" y="0"/>
                    <a:pt x="1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5" name="Google Shape;7125;p43"/>
            <p:cNvSpPr/>
            <p:nvPr/>
          </p:nvSpPr>
          <p:spPr>
            <a:xfrm>
              <a:off x="3769525" y="2741850"/>
              <a:ext cx="86750" cy="163100"/>
            </a:xfrm>
            <a:custGeom>
              <a:rect b="b" l="l" r="r" t="t"/>
              <a:pathLst>
                <a:path extrusionOk="0" h="6524" w="3470">
                  <a:moveTo>
                    <a:pt x="164" y="0"/>
                  </a:moveTo>
                  <a:cubicBezTo>
                    <a:pt x="88" y="0"/>
                    <a:pt x="1" y="61"/>
                    <a:pt x="1" y="123"/>
                  </a:cubicBezTo>
                  <a:cubicBezTo>
                    <a:pt x="67" y="990"/>
                    <a:pt x="368" y="1791"/>
                    <a:pt x="601" y="2625"/>
                  </a:cubicBezTo>
                  <a:cubicBezTo>
                    <a:pt x="868" y="3492"/>
                    <a:pt x="1068" y="4459"/>
                    <a:pt x="1502" y="5260"/>
                  </a:cubicBezTo>
                  <a:cubicBezTo>
                    <a:pt x="1818" y="5921"/>
                    <a:pt x="2357" y="6508"/>
                    <a:pt x="3077" y="6508"/>
                  </a:cubicBezTo>
                  <a:cubicBezTo>
                    <a:pt x="3192" y="6508"/>
                    <a:pt x="3312" y="6493"/>
                    <a:pt x="3436" y="6461"/>
                  </a:cubicBezTo>
                  <a:cubicBezTo>
                    <a:pt x="1869" y="6127"/>
                    <a:pt x="1568" y="4659"/>
                    <a:pt x="1202" y="3358"/>
                  </a:cubicBezTo>
                  <a:cubicBezTo>
                    <a:pt x="868" y="2258"/>
                    <a:pt x="534" y="1190"/>
                    <a:pt x="268" y="89"/>
                  </a:cubicBezTo>
                  <a:cubicBezTo>
                    <a:pt x="255" y="25"/>
                    <a:pt x="212" y="0"/>
                    <a:pt x="164" y="0"/>
                  </a:cubicBezTo>
                  <a:close/>
                  <a:moveTo>
                    <a:pt x="3436" y="6461"/>
                  </a:moveTo>
                  <a:cubicBezTo>
                    <a:pt x="3436" y="6497"/>
                    <a:pt x="3457" y="6524"/>
                    <a:pt x="3464" y="6524"/>
                  </a:cubicBezTo>
                  <a:cubicBezTo>
                    <a:pt x="3470" y="6524"/>
                    <a:pt x="3467" y="6506"/>
                    <a:pt x="3436" y="646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6" name="Google Shape;7126;p43"/>
            <p:cNvSpPr/>
            <p:nvPr/>
          </p:nvSpPr>
          <p:spPr>
            <a:xfrm>
              <a:off x="3305025" y="4236800"/>
              <a:ext cx="391975" cy="48400"/>
            </a:xfrm>
            <a:custGeom>
              <a:rect b="b" l="l" r="r" t="t"/>
              <a:pathLst>
                <a:path extrusionOk="0" h="1936" w="15679">
                  <a:moveTo>
                    <a:pt x="15579" y="1"/>
                  </a:moveTo>
                  <a:cubicBezTo>
                    <a:pt x="10408" y="368"/>
                    <a:pt x="5204" y="1202"/>
                    <a:pt x="101" y="1835"/>
                  </a:cubicBezTo>
                  <a:cubicBezTo>
                    <a:pt x="1" y="1835"/>
                    <a:pt x="67" y="1936"/>
                    <a:pt x="101" y="1936"/>
                  </a:cubicBezTo>
                  <a:cubicBezTo>
                    <a:pt x="2636" y="1769"/>
                    <a:pt x="5138" y="1302"/>
                    <a:pt x="7673" y="1102"/>
                  </a:cubicBezTo>
                  <a:cubicBezTo>
                    <a:pt x="10308" y="868"/>
                    <a:pt x="12943" y="368"/>
                    <a:pt x="15579" y="168"/>
                  </a:cubicBezTo>
                  <a:cubicBezTo>
                    <a:pt x="15679" y="168"/>
                    <a:pt x="15645" y="1"/>
                    <a:pt x="1557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7" name="Google Shape;7127;p43"/>
            <p:cNvSpPr/>
            <p:nvPr/>
          </p:nvSpPr>
          <p:spPr>
            <a:xfrm>
              <a:off x="3440950" y="4218975"/>
              <a:ext cx="23925" cy="29750"/>
            </a:xfrm>
            <a:custGeom>
              <a:rect b="b" l="l" r="r" t="t"/>
              <a:pathLst>
                <a:path extrusionOk="0" h="1190" w="957">
                  <a:moveTo>
                    <a:pt x="82" y="0"/>
                  </a:moveTo>
                  <a:cubicBezTo>
                    <a:pt x="37" y="0"/>
                    <a:pt x="1" y="31"/>
                    <a:pt x="1" y="80"/>
                  </a:cubicBezTo>
                  <a:cubicBezTo>
                    <a:pt x="134" y="314"/>
                    <a:pt x="234" y="514"/>
                    <a:pt x="401" y="714"/>
                  </a:cubicBezTo>
                  <a:cubicBezTo>
                    <a:pt x="535" y="881"/>
                    <a:pt x="668" y="1081"/>
                    <a:pt x="835" y="1181"/>
                  </a:cubicBezTo>
                  <a:cubicBezTo>
                    <a:pt x="841" y="1187"/>
                    <a:pt x="849" y="1190"/>
                    <a:pt x="859" y="1190"/>
                  </a:cubicBezTo>
                  <a:cubicBezTo>
                    <a:pt x="899" y="1190"/>
                    <a:pt x="956" y="1135"/>
                    <a:pt x="902" y="1081"/>
                  </a:cubicBezTo>
                  <a:cubicBezTo>
                    <a:pt x="802" y="914"/>
                    <a:pt x="635" y="747"/>
                    <a:pt x="501" y="580"/>
                  </a:cubicBezTo>
                  <a:cubicBezTo>
                    <a:pt x="368" y="414"/>
                    <a:pt x="234" y="213"/>
                    <a:pt x="134" y="13"/>
                  </a:cubicBezTo>
                  <a:cubicBezTo>
                    <a:pt x="117" y="4"/>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8" name="Google Shape;7128;p43"/>
            <p:cNvSpPr/>
            <p:nvPr/>
          </p:nvSpPr>
          <p:spPr>
            <a:xfrm>
              <a:off x="3451425" y="4210625"/>
              <a:ext cx="27525" cy="27600"/>
            </a:xfrm>
            <a:custGeom>
              <a:rect b="b" l="l" r="r" t="t"/>
              <a:pathLst>
                <a:path extrusionOk="0" h="1104" w="1101">
                  <a:moveTo>
                    <a:pt x="93" y="1"/>
                  </a:moveTo>
                  <a:cubicBezTo>
                    <a:pt x="59" y="1"/>
                    <a:pt x="0" y="32"/>
                    <a:pt x="49" y="80"/>
                  </a:cubicBezTo>
                  <a:cubicBezTo>
                    <a:pt x="116" y="314"/>
                    <a:pt x="282" y="481"/>
                    <a:pt x="416" y="648"/>
                  </a:cubicBezTo>
                  <a:cubicBezTo>
                    <a:pt x="583" y="814"/>
                    <a:pt x="749" y="1014"/>
                    <a:pt x="950" y="1081"/>
                  </a:cubicBezTo>
                  <a:cubicBezTo>
                    <a:pt x="973" y="1097"/>
                    <a:pt x="994" y="1103"/>
                    <a:pt x="1013" y="1103"/>
                  </a:cubicBezTo>
                  <a:cubicBezTo>
                    <a:pt x="1073" y="1103"/>
                    <a:pt x="1101" y="1032"/>
                    <a:pt x="1050" y="981"/>
                  </a:cubicBezTo>
                  <a:cubicBezTo>
                    <a:pt x="916" y="814"/>
                    <a:pt x="716" y="681"/>
                    <a:pt x="583" y="547"/>
                  </a:cubicBezTo>
                  <a:cubicBezTo>
                    <a:pt x="416" y="381"/>
                    <a:pt x="249" y="214"/>
                    <a:pt x="116" y="14"/>
                  </a:cubicBezTo>
                  <a:cubicBezTo>
                    <a:pt x="116" y="5"/>
                    <a:pt x="10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9" name="Google Shape;7129;p43"/>
            <p:cNvSpPr/>
            <p:nvPr/>
          </p:nvSpPr>
          <p:spPr>
            <a:xfrm>
              <a:off x="3470425" y="4200700"/>
              <a:ext cx="29575" cy="29200"/>
            </a:xfrm>
            <a:custGeom>
              <a:rect b="b" l="l" r="r" t="t"/>
              <a:pathLst>
                <a:path extrusionOk="0" h="1168" w="1183">
                  <a:moveTo>
                    <a:pt x="63" y="0"/>
                  </a:moveTo>
                  <a:cubicBezTo>
                    <a:pt x="24" y="0"/>
                    <a:pt x="0" y="54"/>
                    <a:pt x="23" y="77"/>
                  </a:cubicBezTo>
                  <a:cubicBezTo>
                    <a:pt x="223" y="277"/>
                    <a:pt x="390" y="477"/>
                    <a:pt x="557" y="711"/>
                  </a:cubicBezTo>
                  <a:cubicBezTo>
                    <a:pt x="690" y="878"/>
                    <a:pt x="857" y="1078"/>
                    <a:pt x="1057" y="1145"/>
                  </a:cubicBezTo>
                  <a:cubicBezTo>
                    <a:pt x="1081" y="1161"/>
                    <a:pt x="1101" y="1167"/>
                    <a:pt x="1118" y="1167"/>
                  </a:cubicBezTo>
                  <a:cubicBezTo>
                    <a:pt x="1169" y="1167"/>
                    <a:pt x="1182" y="1103"/>
                    <a:pt x="1157" y="1078"/>
                  </a:cubicBezTo>
                  <a:cubicBezTo>
                    <a:pt x="1024" y="878"/>
                    <a:pt x="823" y="744"/>
                    <a:pt x="657" y="578"/>
                  </a:cubicBezTo>
                  <a:cubicBezTo>
                    <a:pt x="490" y="377"/>
                    <a:pt x="323" y="211"/>
                    <a:pt x="123" y="44"/>
                  </a:cubicBezTo>
                  <a:cubicBezTo>
                    <a:pt x="102" y="12"/>
                    <a:pt x="81" y="0"/>
                    <a:pt x="6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0" name="Google Shape;7130;p43"/>
            <p:cNvSpPr/>
            <p:nvPr/>
          </p:nvSpPr>
          <p:spPr>
            <a:xfrm>
              <a:off x="3407600" y="4127425"/>
              <a:ext cx="76350" cy="72500"/>
            </a:xfrm>
            <a:custGeom>
              <a:rect b="b" l="l" r="r" t="t"/>
              <a:pathLst>
                <a:path extrusionOk="0" h="2900" w="3054">
                  <a:moveTo>
                    <a:pt x="1662" y="317"/>
                  </a:moveTo>
                  <a:lnTo>
                    <a:pt x="1662" y="317"/>
                  </a:lnTo>
                  <a:cubicBezTo>
                    <a:pt x="2002" y="825"/>
                    <a:pt x="2500" y="1797"/>
                    <a:pt x="2220" y="2299"/>
                  </a:cubicBezTo>
                  <a:lnTo>
                    <a:pt x="2220" y="2299"/>
                  </a:lnTo>
                  <a:cubicBezTo>
                    <a:pt x="2057" y="2213"/>
                    <a:pt x="1900" y="2118"/>
                    <a:pt x="1744" y="2024"/>
                  </a:cubicBezTo>
                  <a:lnTo>
                    <a:pt x="1744" y="2024"/>
                  </a:lnTo>
                  <a:cubicBezTo>
                    <a:pt x="1497" y="1498"/>
                    <a:pt x="1482" y="831"/>
                    <a:pt x="1662" y="317"/>
                  </a:cubicBezTo>
                  <a:close/>
                  <a:moveTo>
                    <a:pt x="1911" y="2306"/>
                  </a:moveTo>
                  <a:cubicBezTo>
                    <a:pt x="1974" y="2342"/>
                    <a:pt x="2038" y="2376"/>
                    <a:pt x="2102" y="2408"/>
                  </a:cubicBezTo>
                  <a:cubicBezTo>
                    <a:pt x="2108" y="2411"/>
                    <a:pt x="2115" y="2415"/>
                    <a:pt x="2121" y="2418"/>
                  </a:cubicBezTo>
                  <a:lnTo>
                    <a:pt x="2121" y="2418"/>
                  </a:lnTo>
                  <a:cubicBezTo>
                    <a:pt x="2097" y="2436"/>
                    <a:pt x="2071" y="2451"/>
                    <a:pt x="2043" y="2464"/>
                  </a:cubicBezTo>
                  <a:lnTo>
                    <a:pt x="2043" y="2464"/>
                  </a:lnTo>
                  <a:cubicBezTo>
                    <a:pt x="1995" y="2414"/>
                    <a:pt x="1951" y="2362"/>
                    <a:pt x="1911" y="2306"/>
                  </a:cubicBezTo>
                  <a:close/>
                  <a:moveTo>
                    <a:pt x="195" y="1575"/>
                  </a:moveTo>
                  <a:cubicBezTo>
                    <a:pt x="679" y="1600"/>
                    <a:pt x="1092" y="1826"/>
                    <a:pt x="1499" y="2066"/>
                  </a:cubicBezTo>
                  <a:lnTo>
                    <a:pt x="1499" y="2066"/>
                  </a:lnTo>
                  <a:cubicBezTo>
                    <a:pt x="1567" y="2228"/>
                    <a:pt x="1655" y="2378"/>
                    <a:pt x="1765" y="2511"/>
                  </a:cubicBezTo>
                  <a:lnTo>
                    <a:pt x="1765" y="2511"/>
                  </a:lnTo>
                  <a:cubicBezTo>
                    <a:pt x="1203" y="2497"/>
                    <a:pt x="364" y="1983"/>
                    <a:pt x="195" y="1575"/>
                  </a:cubicBezTo>
                  <a:close/>
                  <a:moveTo>
                    <a:pt x="1705" y="1"/>
                  </a:moveTo>
                  <a:cubicBezTo>
                    <a:pt x="1657" y="1"/>
                    <a:pt x="1607" y="20"/>
                    <a:pt x="1568" y="39"/>
                  </a:cubicBezTo>
                  <a:cubicBezTo>
                    <a:pt x="1318" y="540"/>
                    <a:pt x="1246" y="1230"/>
                    <a:pt x="1415" y="1826"/>
                  </a:cubicBezTo>
                  <a:lnTo>
                    <a:pt x="1415" y="1826"/>
                  </a:lnTo>
                  <a:cubicBezTo>
                    <a:pt x="1019" y="1596"/>
                    <a:pt x="615" y="1407"/>
                    <a:pt x="134" y="1407"/>
                  </a:cubicBezTo>
                  <a:cubicBezTo>
                    <a:pt x="34" y="1407"/>
                    <a:pt x="1" y="1507"/>
                    <a:pt x="1" y="1540"/>
                  </a:cubicBezTo>
                  <a:cubicBezTo>
                    <a:pt x="29" y="2131"/>
                    <a:pt x="1125" y="2817"/>
                    <a:pt x="1848" y="2817"/>
                  </a:cubicBezTo>
                  <a:cubicBezTo>
                    <a:pt x="1926" y="2817"/>
                    <a:pt x="2001" y="2809"/>
                    <a:pt x="2069" y="2792"/>
                  </a:cubicBezTo>
                  <a:lnTo>
                    <a:pt x="2069" y="2792"/>
                  </a:lnTo>
                  <a:cubicBezTo>
                    <a:pt x="2111" y="2821"/>
                    <a:pt x="2156" y="2849"/>
                    <a:pt x="2202" y="2875"/>
                  </a:cubicBezTo>
                  <a:cubicBezTo>
                    <a:pt x="2225" y="2892"/>
                    <a:pt x="2246" y="2899"/>
                    <a:pt x="2265" y="2899"/>
                  </a:cubicBezTo>
                  <a:cubicBezTo>
                    <a:pt x="2351" y="2899"/>
                    <a:pt x="2383" y="2740"/>
                    <a:pt x="2310" y="2680"/>
                  </a:cubicBezTo>
                  <a:lnTo>
                    <a:pt x="2310" y="2680"/>
                  </a:lnTo>
                  <a:cubicBezTo>
                    <a:pt x="3054" y="2164"/>
                    <a:pt x="2122" y="551"/>
                    <a:pt x="1802" y="39"/>
                  </a:cubicBezTo>
                  <a:cubicBezTo>
                    <a:pt x="1774" y="11"/>
                    <a:pt x="1740" y="1"/>
                    <a:pt x="170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1" name="Google Shape;7131;p43"/>
            <p:cNvSpPr/>
            <p:nvPr/>
          </p:nvSpPr>
          <p:spPr>
            <a:xfrm>
              <a:off x="4414450" y="4258000"/>
              <a:ext cx="49775" cy="28150"/>
            </a:xfrm>
            <a:custGeom>
              <a:rect b="b" l="l" r="r" t="t"/>
              <a:pathLst>
                <a:path extrusionOk="0" h="1126" w="1991">
                  <a:moveTo>
                    <a:pt x="1893" y="0"/>
                  </a:moveTo>
                  <a:cubicBezTo>
                    <a:pt x="1872" y="0"/>
                    <a:pt x="1848" y="8"/>
                    <a:pt x="1823" y="20"/>
                  </a:cubicBezTo>
                  <a:cubicBezTo>
                    <a:pt x="1590" y="320"/>
                    <a:pt x="1323" y="454"/>
                    <a:pt x="989" y="621"/>
                  </a:cubicBezTo>
                  <a:cubicBezTo>
                    <a:pt x="723" y="754"/>
                    <a:pt x="389" y="821"/>
                    <a:pt x="122" y="987"/>
                  </a:cubicBezTo>
                  <a:cubicBezTo>
                    <a:pt x="1" y="987"/>
                    <a:pt x="100" y="1125"/>
                    <a:pt x="194" y="1125"/>
                  </a:cubicBezTo>
                  <a:cubicBezTo>
                    <a:pt x="204" y="1125"/>
                    <a:pt x="213" y="1124"/>
                    <a:pt x="222" y="1121"/>
                  </a:cubicBezTo>
                  <a:cubicBezTo>
                    <a:pt x="623" y="854"/>
                    <a:pt x="1990" y="754"/>
                    <a:pt x="1957" y="87"/>
                  </a:cubicBezTo>
                  <a:cubicBezTo>
                    <a:pt x="1957" y="23"/>
                    <a:pt x="1930" y="0"/>
                    <a:pt x="189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2" name="Google Shape;7132;p43"/>
            <p:cNvSpPr/>
            <p:nvPr/>
          </p:nvSpPr>
          <p:spPr>
            <a:xfrm>
              <a:off x="4388850" y="4238750"/>
              <a:ext cx="61000" cy="39325"/>
            </a:xfrm>
            <a:custGeom>
              <a:rect b="b" l="l" r="r" t="t"/>
              <a:pathLst>
                <a:path extrusionOk="0" h="1573" w="2440">
                  <a:moveTo>
                    <a:pt x="2330" y="1"/>
                  </a:moveTo>
                  <a:cubicBezTo>
                    <a:pt x="2313" y="1"/>
                    <a:pt x="2296" y="7"/>
                    <a:pt x="2280" y="23"/>
                  </a:cubicBezTo>
                  <a:cubicBezTo>
                    <a:pt x="1913" y="256"/>
                    <a:pt x="1613" y="557"/>
                    <a:pt x="1246" y="757"/>
                  </a:cubicBezTo>
                  <a:lnTo>
                    <a:pt x="112" y="1391"/>
                  </a:lnTo>
                  <a:cubicBezTo>
                    <a:pt x="0" y="1446"/>
                    <a:pt x="53" y="1573"/>
                    <a:pt x="131" y="1573"/>
                  </a:cubicBezTo>
                  <a:cubicBezTo>
                    <a:pt x="147" y="1573"/>
                    <a:pt x="163" y="1568"/>
                    <a:pt x="179" y="1557"/>
                  </a:cubicBezTo>
                  <a:cubicBezTo>
                    <a:pt x="913" y="1124"/>
                    <a:pt x="1947" y="890"/>
                    <a:pt x="2414" y="123"/>
                  </a:cubicBezTo>
                  <a:cubicBezTo>
                    <a:pt x="2439" y="72"/>
                    <a:pt x="2386" y="1"/>
                    <a:pt x="233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3" name="Google Shape;7133;p43"/>
            <p:cNvSpPr/>
            <p:nvPr/>
          </p:nvSpPr>
          <p:spPr>
            <a:xfrm>
              <a:off x="4368850" y="4224200"/>
              <a:ext cx="51775" cy="29025"/>
            </a:xfrm>
            <a:custGeom>
              <a:rect b="b" l="l" r="r" t="t"/>
              <a:pathLst>
                <a:path extrusionOk="0" h="1161" w="2071">
                  <a:moveTo>
                    <a:pt x="1932" y="0"/>
                  </a:moveTo>
                  <a:cubicBezTo>
                    <a:pt x="1925" y="0"/>
                    <a:pt x="1919" y="1"/>
                    <a:pt x="1913" y="4"/>
                  </a:cubicBezTo>
                  <a:cubicBezTo>
                    <a:pt x="1279" y="271"/>
                    <a:pt x="645" y="638"/>
                    <a:pt x="78" y="1005"/>
                  </a:cubicBezTo>
                  <a:cubicBezTo>
                    <a:pt x="1" y="1083"/>
                    <a:pt x="43" y="1160"/>
                    <a:pt x="97" y="1160"/>
                  </a:cubicBezTo>
                  <a:cubicBezTo>
                    <a:pt x="113" y="1160"/>
                    <a:pt x="130" y="1154"/>
                    <a:pt x="145" y="1139"/>
                  </a:cubicBezTo>
                  <a:cubicBezTo>
                    <a:pt x="745" y="805"/>
                    <a:pt x="1446" y="605"/>
                    <a:pt x="1980" y="171"/>
                  </a:cubicBezTo>
                  <a:cubicBezTo>
                    <a:pt x="2071" y="141"/>
                    <a:pt x="1996" y="0"/>
                    <a:pt x="19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4" name="Google Shape;7134;p43"/>
            <p:cNvSpPr/>
            <p:nvPr/>
          </p:nvSpPr>
          <p:spPr>
            <a:xfrm>
              <a:off x="4322700" y="4154475"/>
              <a:ext cx="73725" cy="72450"/>
            </a:xfrm>
            <a:custGeom>
              <a:rect b="b" l="l" r="r" t="t"/>
              <a:pathLst>
                <a:path extrusionOk="0" h="2898" w="2949">
                  <a:moveTo>
                    <a:pt x="2406" y="271"/>
                  </a:moveTo>
                  <a:cubicBezTo>
                    <a:pt x="2531" y="271"/>
                    <a:pt x="2615" y="480"/>
                    <a:pt x="2658" y="759"/>
                  </a:cubicBezTo>
                  <a:cubicBezTo>
                    <a:pt x="2758" y="1226"/>
                    <a:pt x="2725" y="1659"/>
                    <a:pt x="2425" y="2060"/>
                  </a:cubicBezTo>
                  <a:cubicBezTo>
                    <a:pt x="2322" y="2188"/>
                    <a:pt x="2195" y="2297"/>
                    <a:pt x="2052" y="2384"/>
                  </a:cubicBezTo>
                  <a:lnTo>
                    <a:pt x="2052" y="2384"/>
                  </a:lnTo>
                  <a:cubicBezTo>
                    <a:pt x="1795" y="1789"/>
                    <a:pt x="1830" y="1087"/>
                    <a:pt x="2158" y="492"/>
                  </a:cubicBezTo>
                  <a:cubicBezTo>
                    <a:pt x="2253" y="336"/>
                    <a:pt x="2336" y="271"/>
                    <a:pt x="2406" y="271"/>
                  </a:cubicBezTo>
                  <a:close/>
                  <a:moveTo>
                    <a:pt x="333" y="2083"/>
                  </a:moveTo>
                  <a:cubicBezTo>
                    <a:pt x="399" y="2083"/>
                    <a:pt x="504" y="2111"/>
                    <a:pt x="623" y="2126"/>
                  </a:cubicBezTo>
                  <a:cubicBezTo>
                    <a:pt x="1027" y="2187"/>
                    <a:pt x="1395" y="2345"/>
                    <a:pt x="1755" y="2528"/>
                  </a:cubicBezTo>
                  <a:lnTo>
                    <a:pt x="1755" y="2528"/>
                  </a:lnTo>
                  <a:cubicBezTo>
                    <a:pt x="1560" y="2599"/>
                    <a:pt x="1352" y="2637"/>
                    <a:pt x="1146" y="2637"/>
                  </a:cubicBezTo>
                  <a:cubicBezTo>
                    <a:pt x="978" y="2637"/>
                    <a:pt x="812" y="2612"/>
                    <a:pt x="657" y="2560"/>
                  </a:cubicBezTo>
                  <a:cubicBezTo>
                    <a:pt x="523" y="2493"/>
                    <a:pt x="423" y="2427"/>
                    <a:pt x="323" y="2293"/>
                  </a:cubicBezTo>
                  <a:cubicBezTo>
                    <a:pt x="231" y="2127"/>
                    <a:pt x="251" y="2083"/>
                    <a:pt x="333" y="2083"/>
                  </a:cubicBezTo>
                  <a:close/>
                  <a:moveTo>
                    <a:pt x="2390" y="1"/>
                  </a:moveTo>
                  <a:cubicBezTo>
                    <a:pt x="2268" y="1"/>
                    <a:pt x="2124" y="93"/>
                    <a:pt x="1958" y="325"/>
                  </a:cubicBezTo>
                  <a:cubicBezTo>
                    <a:pt x="1657" y="776"/>
                    <a:pt x="1432" y="1641"/>
                    <a:pt x="1635" y="2256"/>
                  </a:cubicBezTo>
                  <a:lnTo>
                    <a:pt x="1635" y="2256"/>
                  </a:lnTo>
                  <a:cubicBezTo>
                    <a:pt x="1241" y="2058"/>
                    <a:pt x="831" y="1905"/>
                    <a:pt x="398" y="1905"/>
                  </a:cubicBezTo>
                  <a:cubicBezTo>
                    <a:pt x="307" y="1905"/>
                    <a:pt x="216" y="1912"/>
                    <a:pt x="123" y="1926"/>
                  </a:cubicBezTo>
                  <a:cubicBezTo>
                    <a:pt x="90" y="1926"/>
                    <a:pt x="56" y="1960"/>
                    <a:pt x="56" y="2060"/>
                  </a:cubicBezTo>
                  <a:cubicBezTo>
                    <a:pt x="1" y="2639"/>
                    <a:pt x="631" y="2853"/>
                    <a:pt x="1152" y="2853"/>
                  </a:cubicBezTo>
                  <a:cubicBezTo>
                    <a:pt x="1261" y="2853"/>
                    <a:pt x="1365" y="2844"/>
                    <a:pt x="1457" y="2827"/>
                  </a:cubicBezTo>
                  <a:cubicBezTo>
                    <a:pt x="1626" y="2809"/>
                    <a:pt x="1783" y="2769"/>
                    <a:pt x="1927" y="2710"/>
                  </a:cubicBezTo>
                  <a:lnTo>
                    <a:pt x="1927" y="2710"/>
                  </a:lnTo>
                  <a:cubicBezTo>
                    <a:pt x="1947" y="2728"/>
                    <a:pt x="1969" y="2744"/>
                    <a:pt x="1991" y="2760"/>
                  </a:cubicBezTo>
                  <a:cubicBezTo>
                    <a:pt x="2013" y="2775"/>
                    <a:pt x="2038" y="2781"/>
                    <a:pt x="2063" y="2781"/>
                  </a:cubicBezTo>
                  <a:cubicBezTo>
                    <a:pt x="2101" y="2781"/>
                    <a:pt x="2138" y="2766"/>
                    <a:pt x="2162" y="2740"/>
                  </a:cubicBezTo>
                  <a:lnTo>
                    <a:pt x="2162" y="2740"/>
                  </a:lnTo>
                  <a:cubicBezTo>
                    <a:pt x="2260" y="2792"/>
                    <a:pt x="2358" y="2844"/>
                    <a:pt x="2458" y="2894"/>
                  </a:cubicBezTo>
                  <a:cubicBezTo>
                    <a:pt x="2461" y="2897"/>
                    <a:pt x="2464" y="2898"/>
                    <a:pt x="2468" y="2898"/>
                  </a:cubicBezTo>
                  <a:cubicBezTo>
                    <a:pt x="2508" y="2898"/>
                    <a:pt x="2582" y="2757"/>
                    <a:pt x="2491" y="2727"/>
                  </a:cubicBezTo>
                  <a:cubicBezTo>
                    <a:pt x="2395" y="2674"/>
                    <a:pt x="2299" y="2620"/>
                    <a:pt x="2202" y="2565"/>
                  </a:cubicBezTo>
                  <a:lnTo>
                    <a:pt x="2202" y="2565"/>
                  </a:lnTo>
                  <a:cubicBezTo>
                    <a:pt x="2681" y="2247"/>
                    <a:pt x="2948" y="1685"/>
                    <a:pt x="2925" y="1059"/>
                  </a:cubicBezTo>
                  <a:cubicBezTo>
                    <a:pt x="2877" y="625"/>
                    <a:pt x="2707" y="1"/>
                    <a:pt x="239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5" name="Google Shape;7135;p43"/>
            <p:cNvSpPr/>
            <p:nvPr/>
          </p:nvSpPr>
          <p:spPr>
            <a:xfrm>
              <a:off x="4279900" y="4250150"/>
              <a:ext cx="260825" cy="98700"/>
            </a:xfrm>
            <a:custGeom>
              <a:rect b="b" l="l" r="r" t="t"/>
              <a:pathLst>
                <a:path extrusionOk="0" h="3948" w="10433">
                  <a:moveTo>
                    <a:pt x="67" y="1"/>
                  </a:moveTo>
                  <a:cubicBezTo>
                    <a:pt x="34" y="1"/>
                    <a:pt x="0" y="101"/>
                    <a:pt x="34" y="101"/>
                  </a:cubicBezTo>
                  <a:cubicBezTo>
                    <a:pt x="2435" y="1602"/>
                    <a:pt x="5004" y="2736"/>
                    <a:pt x="7672" y="3570"/>
                  </a:cubicBezTo>
                  <a:cubicBezTo>
                    <a:pt x="8041" y="3675"/>
                    <a:pt x="8836" y="3947"/>
                    <a:pt x="9456" y="3947"/>
                  </a:cubicBezTo>
                  <a:cubicBezTo>
                    <a:pt x="10014" y="3947"/>
                    <a:pt x="10432" y="3727"/>
                    <a:pt x="10274" y="2969"/>
                  </a:cubicBezTo>
                  <a:cubicBezTo>
                    <a:pt x="10274" y="2936"/>
                    <a:pt x="10233" y="2919"/>
                    <a:pt x="10195" y="2919"/>
                  </a:cubicBezTo>
                  <a:cubicBezTo>
                    <a:pt x="10158" y="2919"/>
                    <a:pt x="10124" y="2936"/>
                    <a:pt x="10141" y="2969"/>
                  </a:cubicBezTo>
                  <a:cubicBezTo>
                    <a:pt x="10196" y="3462"/>
                    <a:pt x="9833" y="3645"/>
                    <a:pt x="9263" y="3645"/>
                  </a:cubicBezTo>
                  <a:cubicBezTo>
                    <a:pt x="7750" y="3645"/>
                    <a:pt x="4770" y="2353"/>
                    <a:pt x="4237" y="2135"/>
                  </a:cubicBezTo>
                  <a:cubicBezTo>
                    <a:pt x="2836" y="1502"/>
                    <a:pt x="1468" y="7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6" name="Google Shape;7136;p43"/>
            <p:cNvSpPr/>
            <p:nvPr/>
          </p:nvSpPr>
          <p:spPr>
            <a:xfrm>
              <a:off x="3025700" y="1937675"/>
              <a:ext cx="522875" cy="582100"/>
            </a:xfrm>
            <a:custGeom>
              <a:rect b="b" l="l" r="r" t="t"/>
              <a:pathLst>
                <a:path extrusionOk="0" h="23284" w="20915">
                  <a:moveTo>
                    <a:pt x="16411" y="0"/>
                  </a:moveTo>
                  <a:cubicBezTo>
                    <a:pt x="16411" y="0"/>
                    <a:pt x="2167" y="10041"/>
                    <a:pt x="800" y="14410"/>
                  </a:cubicBezTo>
                  <a:cubicBezTo>
                    <a:pt x="0" y="16942"/>
                    <a:pt x="4258" y="23267"/>
                    <a:pt x="4236" y="23283"/>
                  </a:cubicBezTo>
                  <a:lnTo>
                    <a:pt x="4236" y="23283"/>
                  </a:lnTo>
                  <a:lnTo>
                    <a:pt x="8105" y="22049"/>
                  </a:lnTo>
                  <a:lnTo>
                    <a:pt x="6637" y="16245"/>
                  </a:lnTo>
                  <a:lnTo>
                    <a:pt x="20914" y="9173"/>
                  </a:lnTo>
                  <a:lnTo>
                    <a:pt x="16411" y="0"/>
                  </a:lnTo>
                  <a:close/>
                  <a:moveTo>
                    <a:pt x="4236" y="23283"/>
                  </a:moveTo>
                  <a:lnTo>
                    <a:pt x="4235" y="23283"/>
                  </a:lnTo>
                  <a:cubicBezTo>
                    <a:pt x="4236" y="23283"/>
                    <a:pt x="4236" y="23283"/>
                    <a:pt x="4236" y="23283"/>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7" name="Google Shape;7137;p43"/>
            <p:cNvSpPr/>
            <p:nvPr/>
          </p:nvSpPr>
          <p:spPr>
            <a:xfrm>
              <a:off x="3441800" y="1812725"/>
              <a:ext cx="684675" cy="994750"/>
            </a:xfrm>
            <a:custGeom>
              <a:rect b="b" l="l" r="r" t="t"/>
              <a:pathLst>
                <a:path extrusionOk="0" h="39790" w="27387">
                  <a:moveTo>
                    <a:pt x="15266" y="0"/>
                  </a:moveTo>
                  <a:cubicBezTo>
                    <a:pt x="13271" y="0"/>
                    <a:pt x="10732" y="377"/>
                    <a:pt x="7205" y="1295"/>
                  </a:cubicBezTo>
                  <a:cubicBezTo>
                    <a:pt x="7205" y="1295"/>
                    <a:pt x="0" y="1362"/>
                    <a:pt x="2035" y="19442"/>
                  </a:cubicBezTo>
                  <a:lnTo>
                    <a:pt x="1668" y="39790"/>
                  </a:lnTo>
                  <a:lnTo>
                    <a:pt x="27387" y="35853"/>
                  </a:lnTo>
                  <a:cubicBezTo>
                    <a:pt x="27387" y="35853"/>
                    <a:pt x="22817" y="2363"/>
                    <a:pt x="21215" y="1529"/>
                  </a:cubicBezTo>
                  <a:cubicBezTo>
                    <a:pt x="19506" y="627"/>
                    <a:pt x="17839" y="0"/>
                    <a:pt x="15266"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8" name="Google Shape;7138;p43"/>
            <p:cNvSpPr/>
            <p:nvPr/>
          </p:nvSpPr>
          <p:spPr>
            <a:xfrm>
              <a:off x="3211625" y="1854050"/>
              <a:ext cx="382800" cy="500600"/>
            </a:xfrm>
            <a:custGeom>
              <a:rect b="b" l="l" r="r" t="t"/>
              <a:pathLst>
                <a:path extrusionOk="0" h="20024" w="15312">
                  <a:moveTo>
                    <a:pt x="14848" y="0"/>
                  </a:moveTo>
                  <a:cubicBezTo>
                    <a:pt x="14836" y="0"/>
                    <a:pt x="14824" y="3"/>
                    <a:pt x="14811" y="9"/>
                  </a:cubicBezTo>
                  <a:cubicBezTo>
                    <a:pt x="5805" y="2278"/>
                    <a:pt x="1" y="9716"/>
                    <a:pt x="1" y="9716"/>
                  </a:cubicBezTo>
                  <a:lnTo>
                    <a:pt x="12009" y="20024"/>
                  </a:lnTo>
                  <a:lnTo>
                    <a:pt x="15312" y="676"/>
                  </a:lnTo>
                  <a:cubicBezTo>
                    <a:pt x="15249" y="676"/>
                    <a:pt x="15039" y="0"/>
                    <a:pt x="14848"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9" name="Google Shape;7139;p43"/>
            <p:cNvSpPr/>
            <p:nvPr/>
          </p:nvSpPr>
          <p:spPr>
            <a:xfrm>
              <a:off x="3571050" y="1417300"/>
              <a:ext cx="282725" cy="394025"/>
            </a:xfrm>
            <a:custGeom>
              <a:rect b="b" l="l" r="r" t="t"/>
              <a:pathLst>
                <a:path extrusionOk="0" h="15761" w="11309">
                  <a:moveTo>
                    <a:pt x="5004" y="0"/>
                  </a:moveTo>
                  <a:lnTo>
                    <a:pt x="1" y="634"/>
                  </a:lnTo>
                  <a:cubicBezTo>
                    <a:pt x="1" y="634"/>
                    <a:pt x="301" y="5170"/>
                    <a:pt x="601" y="8039"/>
                  </a:cubicBezTo>
                  <a:cubicBezTo>
                    <a:pt x="935" y="10908"/>
                    <a:pt x="1302" y="13843"/>
                    <a:pt x="1468" y="14043"/>
                  </a:cubicBezTo>
                  <a:cubicBezTo>
                    <a:pt x="1771" y="14346"/>
                    <a:pt x="3299" y="15760"/>
                    <a:pt x="5228" y="15760"/>
                  </a:cubicBezTo>
                  <a:cubicBezTo>
                    <a:pt x="5639" y="15760"/>
                    <a:pt x="6067" y="15697"/>
                    <a:pt x="6505" y="15545"/>
                  </a:cubicBezTo>
                  <a:cubicBezTo>
                    <a:pt x="8974" y="14711"/>
                    <a:pt x="11309" y="13310"/>
                    <a:pt x="11209" y="12142"/>
                  </a:cubicBezTo>
                  <a:cubicBezTo>
                    <a:pt x="11142" y="10975"/>
                    <a:pt x="10008" y="2135"/>
                    <a:pt x="10008" y="2135"/>
                  </a:cubicBezTo>
                  <a:lnTo>
                    <a:pt x="5004" y="0"/>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0" name="Google Shape;7140;p43"/>
            <p:cNvSpPr/>
            <p:nvPr/>
          </p:nvSpPr>
          <p:spPr>
            <a:xfrm>
              <a:off x="3581900" y="1722500"/>
              <a:ext cx="326075" cy="198675"/>
            </a:xfrm>
            <a:custGeom>
              <a:rect b="b" l="l" r="r" t="t"/>
              <a:pathLst>
                <a:path extrusionOk="0" h="7947" w="13043">
                  <a:moveTo>
                    <a:pt x="10174" y="1"/>
                  </a:moveTo>
                  <a:lnTo>
                    <a:pt x="1168" y="635"/>
                  </a:lnTo>
                  <a:lnTo>
                    <a:pt x="1835" y="4804"/>
                  </a:lnTo>
                  <a:lnTo>
                    <a:pt x="0" y="5271"/>
                  </a:lnTo>
                  <a:lnTo>
                    <a:pt x="200" y="5471"/>
                  </a:lnTo>
                  <a:cubicBezTo>
                    <a:pt x="1823" y="7138"/>
                    <a:pt x="3946" y="7946"/>
                    <a:pt x="6057" y="7946"/>
                  </a:cubicBezTo>
                  <a:cubicBezTo>
                    <a:pt x="8763" y="7946"/>
                    <a:pt x="11450" y="6619"/>
                    <a:pt x="13043" y="4070"/>
                  </a:cubicBezTo>
                  <a:lnTo>
                    <a:pt x="11008" y="3437"/>
                  </a:lnTo>
                  <a:lnTo>
                    <a:pt x="10174" y="1"/>
                  </a:ln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1" name="Google Shape;7141;p43"/>
            <p:cNvSpPr/>
            <p:nvPr/>
          </p:nvSpPr>
          <p:spPr>
            <a:xfrm>
              <a:off x="3433825" y="1324225"/>
              <a:ext cx="414350" cy="249875"/>
            </a:xfrm>
            <a:custGeom>
              <a:rect b="b" l="l" r="r" t="t"/>
              <a:pathLst>
                <a:path extrusionOk="0" h="9995" w="16574">
                  <a:moveTo>
                    <a:pt x="853" y="721"/>
                  </a:moveTo>
                  <a:lnTo>
                    <a:pt x="853" y="721"/>
                  </a:lnTo>
                  <a:cubicBezTo>
                    <a:pt x="835" y="739"/>
                    <a:pt x="818" y="775"/>
                    <a:pt x="800" y="811"/>
                  </a:cubicBezTo>
                  <a:lnTo>
                    <a:pt x="800" y="811"/>
                  </a:lnTo>
                  <a:cubicBezTo>
                    <a:pt x="817" y="781"/>
                    <a:pt x="835" y="751"/>
                    <a:pt x="853" y="721"/>
                  </a:cubicBezTo>
                  <a:close/>
                  <a:moveTo>
                    <a:pt x="2460" y="0"/>
                  </a:moveTo>
                  <a:cubicBezTo>
                    <a:pt x="1838" y="0"/>
                    <a:pt x="1260" y="238"/>
                    <a:pt x="769" y="867"/>
                  </a:cubicBezTo>
                  <a:lnTo>
                    <a:pt x="769" y="867"/>
                  </a:lnTo>
                  <a:cubicBezTo>
                    <a:pt x="779" y="851"/>
                    <a:pt x="790" y="831"/>
                    <a:pt x="800" y="811"/>
                  </a:cubicBezTo>
                  <a:lnTo>
                    <a:pt x="800" y="811"/>
                  </a:lnTo>
                  <a:cubicBezTo>
                    <a:pt x="787" y="833"/>
                    <a:pt x="774" y="854"/>
                    <a:pt x="762" y="876"/>
                  </a:cubicBezTo>
                  <a:lnTo>
                    <a:pt x="762" y="876"/>
                  </a:lnTo>
                  <a:cubicBezTo>
                    <a:pt x="759" y="880"/>
                    <a:pt x="756" y="884"/>
                    <a:pt x="753" y="888"/>
                  </a:cubicBezTo>
                  <a:cubicBezTo>
                    <a:pt x="755" y="886"/>
                    <a:pt x="757" y="883"/>
                    <a:pt x="759" y="881"/>
                  </a:cubicBezTo>
                  <a:lnTo>
                    <a:pt x="759" y="881"/>
                  </a:lnTo>
                  <a:cubicBezTo>
                    <a:pt x="226" y="1812"/>
                    <a:pt x="0" y="2620"/>
                    <a:pt x="253" y="3756"/>
                  </a:cubicBezTo>
                  <a:cubicBezTo>
                    <a:pt x="453" y="4724"/>
                    <a:pt x="920" y="5591"/>
                    <a:pt x="1620" y="6292"/>
                  </a:cubicBezTo>
                  <a:cubicBezTo>
                    <a:pt x="2117" y="6835"/>
                    <a:pt x="2864" y="7077"/>
                    <a:pt x="3602" y="7077"/>
                  </a:cubicBezTo>
                  <a:cubicBezTo>
                    <a:pt x="3905" y="7077"/>
                    <a:pt x="4207" y="7037"/>
                    <a:pt x="4489" y="6959"/>
                  </a:cubicBezTo>
                  <a:cubicBezTo>
                    <a:pt x="5123" y="6792"/>
                    <a:pt x="5656" y="6425"/>
                    <a:pt x="6257" y="6225"/>
                  </a:cubicBezTo>
                  <a:cubicBezTo>
                    <a:pt x="6569" y="6100"/>
                    <a:pt x="6894" y="6001"/>
                    <a:pt x="7224" y="6001"/>
                  </a:cubicBezTo>
                  <a:cubicBezTo>
                    <a:pt x="7423" y="6001"/>
                    <a:pt x="7624" y="6037"/>
                    <a:pt x="7825" y="6125"/>
                  </a:cubicBezTo>
                  <a:cubicBezTo>
                    <a:pt x="8192" y="6292"/>
                    <a:pt x="8492" y="6558"/>
                    <a:pt x="8825" y="6792"/>
                  </a:cubicBezTo>
                  <a:cubicBezTo>
                    <a:pt x="9530" y="7291"/>
                    <a:pt x="10226" y="7506"/>
                    <a:pt x="10936" y="7506"/>
                  </a:cubicBezTo>
                  <a:cubicBezTo>
                    <a:pt x="11604" y="7506"/>
                    <a:pt x="12284" y="7315"/>
                    <a:pt x="12995" y="6992"/>
                  </a:cubicBezTo>
                  <a:cubicBezTo>
                    <a:pt x="13410" y="6811"/>
                    <a:pt x="13732" y="6731"/>
                    <a:pt x="13986" y="6731"/>
                  </a:cubicBezTo>
                  <a:cubicBezTo>
                    <a:pt x="15364" y="6731"/>
                    <a:pt x="14724" y="9065"/>
                    <a:pt x="15964" y="9994"/>
                  </a:cubicBezTo>
                  <a:cubicBezTo>
                    <a:pt x="16445" y="8851"/>
                    <a:pt x="16574" y="5048"/>
                    <a:pt x="14709" y="5048"/>
                  </a:cubicBezTo>
                  <a:cubicBezTo>
                    <a:pt x="14507" y="5048"/>
                    <a:pt x="14281" y="5093"/>
                    <a:pt x="14029" y="5191"/>
                  </a:cubicBezTo>
                  <a:cubicBezTo>
                    <a:pt x="13962" y="3756"/>
                    <a:pt x="13362" y="1522"/>
                    <a:pt x="11694" y="1388"/>
                  </a:cubicBezTo>
                  <a:cubicBezTo>
                    <a:pt x="11635" y="1384"/>
                    <a:pt x="11577" y="1382"/>
                    <a:pt x="11519" y="1382"/>
                  </a:cubicBezTo>
                  <a:cubicBezTo>
                    <a:pt x="10332" y="1382"/>
                    <a:pt x="9544" y="2228"/>
                    <a:pt x="8297" y="2228"/>
                  </a:cubicBezTo>
                  <a:cubicBezTo>
                    <a:pt x="8146" y="2228"/>
                    <a:pt x="7990" y="2216"/>
                    <a:pt x="7825" y="2189"/>
                  </a:cubicBezTo>
                  <a:cubicBezTo>
                    <a:pt x="6304" y="1870"/>
                    <a:pt x="4207" y="0"/>
                    <a:pt x="2460"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2" name="Google Shape;7142;p43"/>
            <p:cNvSpPr/>
            <p:nvPr/>
          </p:nvSpPr>
          <p:spPr>
            <a:xfrm>
              <a:off x="3820400" y="1546650"/>
              <a:ext cx="50900" cy="73350"/>
            </a:xfrm>
            <a:custGeom>
              <a:rect b="b" l="l" r="r" t="t"/>
              <a:pathLst>
                <a:path extrusionOk="0" h="2934" w="2036">
                  <a:moveTo>
                    <a:pt x="1026" y="0"/>
                  </a:moveTo>
                  <a:cubicBezTo>
                    <a:pt x="658" y="0"/>
                    <a:pt x="256" y="335"/>
                    <a:pt x="0" y="964"/>
                  </a:cubicBezTo>
                  <a:lnTo>
                    <a:pt x="367" y="2698"/>
                  </a:lnTo>
                  <a:cubicBezTo>
                    <a:pt x="647" y="2798"/>
                    <a:pt x="902" y="2934"/>
                    <a:pt x="1155" y="2934"/>
                  </a:cubicBezTo>
                  <a:cubicBezTo>
                    <a:pt x="1325" y="2934"/>
                    <a:pt x="1494" y="2873"/>
                    <a:pt x="1668" y="2698"/>
                  </a:cubicBezTo>
                  <a:cubicBezTo>
                    <a:pt x="2035" y="2331"/>
                    <a:pt x="1969" y="1464"/>
                    <a:pt x="1835" y="964"/>
                  </a:cubicBezTo>
                  <a:cubicBezTo>
                    <a:pt x="1704" y="310"/>
                    <a:pt x="1381" y="0"/>
                    <a:pt x="1026"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3" name="Google Shape;7143;p43"/>
            <p:cNvSpPr/>
            <p:nvPr/>
          </p:nvSpPr>
          <p:spPr>
            <a:xfrm>
              <a:off x="3546875" y="1581925"/>
              <a:ext cx="47550" cy="74025"/>
            </a:xfrm>
            <a:custGeom>
              <a:rect b="b" l="l" r="r" t="t"/>
              <a:pathLst>
                <a:path extrusionOk="0" h="2961" w="1902">
                  <a:moveTo>
                    <a:pt x="818" y="1"/>
                  </a:moveTo>
                  <a:cubicBezTo>
                    <a:pt x="424" y="1"/>
                    <a:pt x="102" y="350"/>
                    <a:pt x="67" y="1087"/>
                  </a:cubicBezTo>
                  <a:cubicBezTo>
                    <a:pt x="0" y="1588"/>
                    <a:pt x="67" y="2455"/>
                    <a:pt x="467" y="2788"/>
                  </a:cubicBezTo>
                  <a:cubicBezTo>
                    <a:pt x="625" y="2912"/>
                    <a:pt x="768" y="2960"/>
                    <a:pt x="905" y="2960"/>
                  </a:cubicBezTo>
                  <a:cubicBezTo>
                    <a:pt x="1175" y="2960"/>
                    <a:pt x="1426" y="2776"/>
                    <a:pt x="1735" y="2622"/>
                  </a:cubicBezTo>
                  <a:lnTo>
                    <a:pt x="1902" y="820"/>
                  </a:lnTo>
                  <a:cubicBezTo>
                    <a:pt x="1586" y="283"/>
                    <a:pt x="1172" y="1"/>
                    <a:pt x="818"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4" name="Google Shape;7144;p43"/>
            <p:cNvSpPr/>
            <p:nvPr/>
          </p:nvSpPr>
          <p:spPr>
            <a:xfrm>
              <a:off x="3667425" y="1547375"/>
              <a:ext cx="47925" cy="88750"/>
            </a:xfrm>
            <a:custGeom>
              <a:rect b="b" l="l" r="r" t="t"/>
              <a:pathLst>
                <a:path extrusionOk="0" h="3550" w="1917">
                  <a:moveTo>
                    <a:pt x="182" y="1"/>
                  </a:moveTo>
                  <a:cubicBezTo>
                    <a:pt x="182" y="1"/>
                    <a:pt x="115" y="101"/>
                    <a:pt x="149" y="168"/>
                  </a:cubicBezTo>
                  <a:cubicBezTo>
                    <a:pt x="550" y="908"/>
                    <a:pt x="1151" y="1506"/>
                    <a:pt x="1529" y="2252"/>
                  </a:cubicBezTo>
                  <a:lnTo>
                    <a:pt x="1529" y="2252"/>
                  </a:lnTo>
                  <a:cubicBezTo>
                    <a:pt x="1039" y="2372"/>
                    <a:pt x="0" y="2424"/>
                    <a:pt x="149" y="3136"/>
                  </a:cubicBezTo>
                  <a:cubicBezTo>
                    <a:pt x="253" y="3476"/>
                    <a:pt x="766" y="3550"/>
                    <a:pt x="1160" y="3550"/>
                  </a:cubicBezTo>
                  <a:cubicBezTo>
                    <a:pt x="1270" y="3550"/>
                    <a:pt x="1370" y="3544"/>
                    <a:pt x="1449" y="3537"/>
                  </a:cubicBezTo>
                  <a:cubicBezTo>
                    <a:pt x="1583" y="3537"/>
                    <a:pt x="1616" y="3337"/>
                    <a:pt x="1449" y="3303"/>
                  </a:cubicBezTo>
                  <a:cubicBezTo>
                    <a:pt x="1283" y="3303"/>
                    <a:pt x="682" y="3303"/>
                    <a:pt x="582" y="3136"/>
                  </a:cubicBezTo>
                  <a:cubicBezTo>
                    <a:pt x="249" y="2703"/>
                    <a:pt x="1616" y="2536"/>
                    <a:pt x="1783" y="2469"/>
                  </a:cubicBezTo>
                  <a:cubicBezTo>
                    <a:pt x="1850" y="2436"/>
                    <a:pt x="1916" y="2336"/>
                    <a:pt x="1850" y="2269"/>
                  </a:cubicBezTo>
                  <a:cubicBezTo>
                    <a:pt x="1449" y="1435"/>
                    <a:pt x="682" y="835"/>
                    <a:pt x="18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5" name="Google Shape;7145;p43"/>
            <p:cNvSpPr/>
            <p:nvPr/>
          </p:nvSpPr>
          <p:spPr>
            <a:xfrm>
              <a:off x="3751900" y="1558525"/>
              <a:ext cx="9925" cy="8175"/>
            </a:xfrm>
            <a:custGeom>
              <a:rect b="b" l="l" r="r" t="t"/>
              <a:pathLst>
                <a:path extrusionOk="0" h="327" w="397">
                  <a:moveTo>
                    <a:pt x="157" y="1"/>
                  </a:moveTo>
                  <a:cubicBezTo>
                    <a:pt x="65" y="1"/>
                    <a:pt x="0" y="103"/>
                    <a:pt x="72" y="222"/>
                  </a:cubicBezTo>
                  <a:cubicBezTo>
                    <a:pt x="105" y="255"/>
                    <a:pt x="139" y="322"/>
                    <a:pt x="205" y="322"/>
                  </a:cubicBezTo>
                  <a:cubicBezTo>
                    <a:pt x="214" y="325"/>
                    <a:pt x="223" y="326"/>
                    <a:pt x="232" y="326"/>
                  </a:cubicBezTo>
                  <a:cubicBezTo>
                    <a:pt x="322" y="326"/>
                    <a:pt x="397" y="180"/>
                    <a:pt x="305" y="89"/>
                  </a:cubicBezTo>
                  <a:cubicBezTo>
                    <a:pt x="305" y="89"/>
                    <a:pt x="305" y="55"/>
                    <a:pt x="272" y="55"/>
                  </a:cubicBezTo>
                  <a:cubicBezTo>
                    <a:pt x="234" y="17"/>
                    <a:pt x="193" y="1"/>
                    <a:pt x="1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6" name="Google Shape;7146;p43"/>
            <p:cNvSpPr/>
            <p:nvPr/>
          </p:nvSpPr>
          <p:spPr>
            <a:xfrm>
              <a:off x="3621250" y="1573275"/>
              <a:ext cx="12375" cy="8325"/>
            </a:xfrm>
            <a:custGeom>
              <a:rect b="b" l="l" r="r" t="t"/>
              <a:pathLst>
                <a:path extrusionOk="0" h="333" w="495">
                  <a:moveTo>
                    <a:pt x="256" y="0"/>
                  </a:moveTo>
                  <a:cubicBezTo>
                    <a:pt x="113" y="0"/>
                    <a:pt x="0" y="306"/>
                    <a:pt x="294" y="332"/>
                  </a:cubicBezTo>
                  <a:cubicBezTo>
                    <a:pt x="461" y="332"/>
                    <a:pt x="494" y="166"/>
                    <a:pt x="428" y="99"/>
                  </a:cubicBezTo>
                  <a:lnTo>
                    <a:pt x="361" y="66"/>
                  </a:lnTo>
                  <a:cubicBezTo>
                    <a:pt x="328" y="19"/>
                    <a:pt x="291" y="0"/>
                    <a:pt x="25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7" name="Google Shape;7147;p43"/>
            <p:cNvSpPr/>
            <p:nvPr/>
          </p:nvSpPr>
          <p:spPr>
            <a:xfrm>
              <a:off x="3653450" y="1628425"/>
              <a:ext cx="118525" cy="60300"/>
            </a:xfrm>
            <a:custGeom>
              <a:rect b="b" l="l" r="r" t="t"/>
              <a:pathLst>
                <a:path extrusionOk="0" h="2412" w="4741">
                  <a:moveTo>
                    <a:pt x="4046" y="1"/>
                  </a:moveTo>
                  <a:cubicBezTo>
                    <a:pt x="3865" y="1"/>
                    <a:pt x="3663" y="72"/>
                    <a:pt x="3476" y="228"/>
                  </a:cubicBezTo>
                  <a:lnTo>
                    <a:pt x="3209" y="528"/>
                  </a:lnTo>
                  <a:cubicBezTo>
                    <a:pt x="2909" y="762"/>
                    <a:pt x="2576" y="1129"/>
                    <a:pt x="2175" y="1129"/>
                  </a:cubicBezTo>
                  <a:cubicBezTo>
                    <a:pt x="1842" y="1129"/>
                    <a:pt x="1575" y="928"/>
                    <a:pt x="1308" y="862"/>
                  </a:cubicBezTo>
                  <a:cubicBezTo>
                    <a:pt x="1185" y="827"/>
                    <a:pt x="1034" y="805"/>
                    <a:pt x="880" y="805"/>
                  </a:cubicBezTo>
                  <a:cubicBezTo>
                    <a:pt x="451" y="805"/>
                    <a:pt x="0" y="971"/>
                    <a:pt x="74" y="1462"/>
                  </a:cubicBezTo>
                  <a:cubicBezTo>
                    <a:pt x="234" y="2149"/>
                    <a:pt x="1243" y="2412"/>
                    <a:pt x="2076" y="2412"/>
                  </a:cubicBezTo>
                  <a:cubicBezTo>
                    <a:pt x="2456" y="2412"/>
                    <a:pt x="2800" y="2357"/>
                    <a:pt x="3009" y="2263"/>
                  </a:cubicBezTo>
                  <a:cubicBezTo>
                    <a:pt x="3576" y="2029"/>
                    <a:pt x="4243" y="1529"/>
                    <a:pt x="4510" y="928"/>
                  </a:cubicBezTo>
                  <a:cubicBezTo>
                    <a:pt x="4740" y="354"/>
                    <a:pt x="4447" y="1"/>
                    <a:pt x="404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8" name="Google Shape;7148;p43"/>
            <p:cNvSpPr/>
            <p:nvPr/>
          </p:nvSpPr>
          <p:spPr>
            <a:xfrm>
              <a:off x="4033050" y="1866775"/>
              <a:ext cx="503725" cy="523725"/>
            </a:xfrm>
            <a:custGeom>
              <a:rect b="b" l="l" r="r" t="t"/>
              <a:pathLst>
                <a:path extrusionOk="0" h="20949" w="20149">
                  <a:moveTo>
                    <a:pt x="1" y="1"/>
                  </a:moveTo>
                  <a:lnTo>
                    <a:pt x="1568" y="12243"/>
                  </a:lnTo>
                  <a:lnTo>
                    <a:pt x="13377" y="12543"/>
                  </a:lnTo>
                  <a:lnTo>
                    <a:pt x="12509" y="20949"/>
                  </a:lnTo>
                  <a:lnTo>
                    <a:pt x="16846" y="19781"/>
                  </a:lnTo>
                  <a:cubicBezTo>
                    <a:pt x="16846" y="19748"/>
                    <a:pt x="20148" y="12843"/>
                    <a:pt x="19314" y="10241"/>
                  </a:cubicBezTo>
                  <a:cubicBezTo>
                    <a:pt x="17913" y="5872"/>
                    <a:pt x="1" y="1"/>
                    <a:pt x="1" y="1"/>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9" name="Google Shape;7149;p43"/>
            <p:cNvSpPr/>
            <p:nvPr/>
          </p:nvSpPr>
          <p:spPr>
            <a:xfrm>
              <a:off x="3907950" y="1823425"/>
              <a:ext cx="310250" cy="492025"/>
            </a:xfrm>
            <a:custGeom>
              <a:rect b="b" l="l" r="r" t="t"/>
              <a:pathLst>
                <a:path extrusionOk="0" h="19681" w="12410">
                  <a:moveTo>
                    <a:pt x="1" y="0"/>
                  </a:moveTo>
                  <a:lnTo>
                    <a:pt x="4671" y="19681"/>
                  </a:lnTo>
                  <a:lnTo>
                    <a:pt x="12410" y="3836"/>
                  </a:lnTo>
                  <a:cubicBezTo>
                    <a:pt x="4938" y="701"/>
                    <a:pt x="1" y="0"/>
                    <a:pt x="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0" name="Google Shape;7150;p43"/>
            <p:cNvSpPr/>
            <p:nvPr/>
          </p:nvSpPr>
          <p:spPr>
            <a:xfrm>
              <a:off x="4000525" y="2025700"/>
              <a:ext cx="46725" cy="311650"/>
            </a:xfrm>
            <a:custGeom>
              <a:rect b="b" l="l" r="r" t="t"/>
              <a:pathLst>
                <a:path extrusionOk="0" h="12466" w="1869">
                  <a:moveTo>
                    <a:pt x="25" y="0"/>
                  </a:moveTo>
                  <a:cubicBezTo>
                    <a:pt x="15" y="0"/>
                    <a:pt x="1" y="15"/>
                    <a:pt x="1" y="15"/>
                  </a:cubicBezTo>
                  <a:cubicBezTo>
                    <a:pt x="501" y="4151"/>
                    <a:pt x="1101" y="8321"/>
                    <a:pt x="1769" y="12390"/>
                  </a:cubicBezTo>
                  <a:cubicBezTo>
                    <a:pt x="1769" y="12440"/>
                    <a:pt x="1794" y="12465"/>
                    <a:pt x="1819" y="12465"/>
                  </a:cubicBezTo>
                  <a:cubicBezTo>
                    <a:pt x="1844" y="12465"/>
                    <a:pt x="1869" y="12440"/>
                    <a:pt x="1869" y="12390"/>
                  </a:cubicBezTo>
                  <a:cubicBezTo>
                    <a:pt x="1468" y="8254"/>
                    <a:pt x="935" y="4051"/>
                    <a:pt x="34" y="15"/>
                  </a:cubicBezTo>
                  <a:cubicBezTo>
                    <a:pt x="34" y="4"/>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1" name="Google Shape;7151;p43"/>
            <p:cNvSpPr/>
            <p:nvPr/>
          </p:nvSpPr>
          <p:spPr>
            <a:xfrm>
              <a:off x="3466825" y="2004850"/>
              <a:ext cx="47550" cy="311650"/>
            </a:xfrm>
            <a:custGeom>
              <a:rect b="b" l="l" r="r" t="t"/>
              <a:pathLst>
                <a:path extrusionOk="0" h="12466" w="1902">
                  <a:moveTo>
                    <a:pt x="25" y="0"/>
                  </a:moveTo>
                  <a:cubicBezTo>
                    <a:pt x="15" y="0"/>
                    <a:pt x="0" y="15"/>
                    <a:pt x="0" y="15"/>
                  </a:cubicBezTo>
                  <a:cubicBezTo>
                    <a:pt x="500" y="4151"/>
                    <a:pt x="1101" y="8321"/>
                    <a:pt x="1768" y="12390"/>
                  </a:cubicBezTo>
                  <a:cubicBezTo>
                    <a:pt x="1768" y="12440"/>
                    <a:pt x="1810" y="12466"/>
                    <a:pt x="1843" y="12466"/>
                  </a:cubicBezTo>
                  <a:cubicBezTo>
                    <a:pt x="1876" y="12466"/>
                    <a:pt x="1901" y="12440"/>
                    <a:pt x="1868" y="12390"/>
                  </a:cubicBezTo>
                  <a:cubicBezTo>
                    <a:pt x="1468" y="8254"/>
                    <a:pt x="934" y="4051"/>
                    <a:pt x="33" y="15"/>
                  </a:cubicBezTo>
                  <a:cubicBezTo>
                    <a:pt x="33" y="4"/>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2" name="Google Shape;7152;p43"/>
            <p:cNvSpPr/>
            <p:nvPr/>
          </p:nvSpPr>
          <p:spPr>
            <a:xfrm>
              <a:off x="3695300" y="1766700"/>
              <a:ext cx="116775" cy="29225"/>
            </a:xfrm>
            <a:custGeom>
              <a:rect b="b" l="l" r="r" t="t"/>
              <a:pathLst>
                <a:path extrusionOk="0" h="1169" w="4671">
                  <a:moveTo>
                    <a:pt x="4671" y="1"/>
                  </a:moveTo>
                  <a:cubicBezTo>
                    <a:pt x="3136" y="268"/>
                    <a:pt x="1569" y="601"/>
                    <a:pt x="34" y="1035"/>
                  </a:cubicBezTo>
                  <a:cubicBezTo>
                    <a:pt x="1" y="1035"/>
                    <a:pt x="1" y="1168"/>
                    <a:pt x="34" y="1168"/>
                  </a:cubicBezTo>
                  <a:cubicBezTo>
                    <a:pt x="1569" y="935"/>
                    <a:pt x="3136" y="668"/>
                    <a:pt x="4671" y="34"/>
                  </a:cubicBezTo>
                  <a:lnTo>
                    <a:pt x="4671" y="1"/>
                  </a:ln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3" name="Google Shape;7153;p43"/>
            <p:cNvSpPr/>
            <p:nvPr/>
          </p:nvSpPr>
          <p:spPr>
            <a:xfrm>
              <a:off x="3228300" y="2071100"/>
              <a:ext cx="1081650" cy="637975"/>
            </a:xfrm>
            <a:custGeom>
              <a:rect b="b" l="l" r="r" t="t"/>
              <a:pathLst>
                <a:path extrusionOk="0" h="25519" w="43266">
                  <a:moveTo>
                    <a:pt x="41697" y="0"/>
                  </a:moveTo>
                  <a:lnTo>
                    <a:pt x="1" y="3536"/>
                  </a:lnTo>
                  <a:lnTo>
                    <a:pt x="1469" y="25518"/>
                  </a:lnTo>
                  <a:lnTo>
                    <a:pt x="43265" y="21882"/>
                  </a:lnTo>
                  <a:lnTo>
                    <a:pt x="41697"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4" name="Google Shape;7154;p43"/>
            <p:cNvSpPr/>
            <p:nvPr/>
          </p:nvSpPr>
          <p:spPr>
            <a:xfrm>
              <a:off x="3262500" y="2586450"/>
              <a:ext cx="1047450" cy="122625"/>
            </a:xfrm>
            <a:custGeom>
              <a:rect b="b" l="l" r="r" t="t"/>
              <a:pathLst>
                <a:path extrusionOk="0" h="4905" w="41898">
                  <a:moveTo>
                    <a:pt x="41830" y="1"/>
                  </a:moveTo>
                  <a:lnTo>
                    <a:pt x="1" y="3503"/>
                  </a:lnTo>
                  <a:lnTo>
                    <a:pt x="101" y="4904"/>
                  </a:lnTo>
                  <a:lnTo>
                    <a:pt x="41897" y="1268"/>
                  </a:lnTo>
                  <a:lnTo>
                    <a:pt x="41830" y="1"/>
                  </a:ln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5" name="Google Shape;7155;p43"/>
            <p:cNvSpPr/>
            <p:nvPr/>
          </p:nvSpPr>
          <p:spPr>
            <a:xfrm>
              <a:off x="4145625" y="2315700"/>
              <a:ext cx="312300" cy="213550"/>
            </a:xfrm>
            <a:custGeom>
              <a:rect b="b" l="l" r="r" t="t"/>
              <a:pathLst>
                <a:path extrusionOk="0" h="8542" w="12492">
                  <a:moveTo>
                    <a:pt x="9680" y="0"/>
                  </a:moveTo>
                  <a:cubicBezTo>
                    <a:pt x="9646" y="0"/>
                    <a:pt x="9610" y="8"/>
                    <a:pt x="9574" y="23"/>
                  </a:cubicBezTo>
                  <a:cubicBezTo>
                    <a:pt x="9403" y="148"/>
                    <a:pt x="9042" y="178"/>
                    <a:pt x="8475" y="178"/>
                  </a:cubicBezTo>
                  <a:cubicBezTo>
                    <a:pt x="7948" y="178"/>
                    <a:pt x="7243" y="152"/>
                    <a:pt x="6347" y="152"/>
                  </a:cubicBezTo>
                  <a:cubicBezTo>
                    <a:pt x="6143" y="152"/>
                    <a:pt x="5929" y="153"/>
                    <a:pt x="5705" y="157"/>
                  </a:cubicBezTo>
                  <a:cubicBezTo>
                    <a:pt x="5705" y="157"/>
                    <a:pt x="5872" y="2792"/>
                    <a:pt x="5371" y="2959"/>
                  </a:cubicBezTo>
                  <a:cubicBezTo>
                    <a:pt x="3503" y="3559"/>
                    <a:pt x="401" y="3793"/>
                    <a:pt x="501" y="4326"/>
                  </a:cubicBezTo>
                  <a:cubicBezTo>
                    <a:pt x="534" y="4626"/>
                    <a:pt x="1702" y="4702"/>
                    <a:pt x="2861" y="4702"/>
                  </a:cubicBezTo>
                  <a:cubicBezTo>
                    <a:pt x="4020" y="4702"/>
                    <a:pt x="5171" y="4626"/>
                    <a:pt x="5171" y="4626"/>
                  </a:cubicBezTo>
                  <a:lnTo>
                    <a:pt x="5171" y="4626"/>
                  </a:lnTo>
                  <a:cubicBezTo>
                    <a:pt x="5171" y="4627"/>
                    <a:pt x="1" y="5794"/>
                    <a:pt x="101" y="6361"/>
                  </a:cubicBezTo>
                  <a:cubicBezTo>
                    <a:pt x="172" y="6656"/>
                    <a:pt x="609" y="6764"/>
                    <a:pt x="1210" y="6764"/>
                  </a:cubicBezTo>
                  <a:cubicBezTo>
                    <a:pt x="2847" y="6764"/>
                    <a:pt x="5704" y="5961"/>
                    <a:pt x="5705" y="5961"/>
                  </a:cubicBezTo>
                  <a:lnTo>
                    <a:pt x="5705" y="5961"/>
                  </a:lnTo>
                  <a:cubicBezTo>
                    <a:pt x="5704" y="5961"/>
                    <a:pt x="1735" y="7195"/>
                    <a:pt x="2002" y="7862"/>
                  </a:cubicBezTo>
                  <a:cubicBezTo>
                    <a:pt x="2033" y="7986"/>
                    <a:pt x="2160" y="8046"/>
                    <a:pt x="2397" y="8046"/>
                  </a:cubicBezTo>
                  <a:cubicBezTo>
                    <a:pt x="2925" y="8046"/>
                    <a:pt x="3998" y="7748"/>
                    <a:pt x="5772" y="7195"/>
                  </a:cubicBezTo>
                  <a:cubicBezTo>
                    <a:pt x="5872" y="7195"/>
                    <a:pt x="5905" y="7162"/>
                    <a:pt x="6005" y="7128"/>
                  </a:cubicBezTo>
                  <a:lnTo>
                    <a:pt x="6005" y="7128"/>
                  </a:lnTo>
                  <a:cubicBezTo>
                    <a:pt x="5071" y="7662"/>
                    <a:pt x="4170" y="8196"/>
                    <a:pt x="4204" y="8429"/>
                  </a:cubicBezTo>
                  <a:cubicBezTo>
                    <a:pt x="4234" y="8508"/>
                    <a:pt x="4373" y="8542"/>
                    <a:pt x="4584" y="8542"/>
                  </a:cubicBezTo>
                  <a:cubicBezTo>
                    <a:pt x="5535" y="8542"/>
                    <a:pt x="7949" y="7856"/>
                    <a:pt x="8440" y="7529"/>
                  </a:cubicBezTo>
                  <a:cubicBezTo>
                    <a:pt x="10775" y="6161"/>
                    <a:pt x="12276" y="1758"/>
                    <a:pt x="12276" y="1758"/>
                  </a:cubicBezTo>
                  <a:cubicBezTo>
                    <a:pt x="12276" y="1758"/>
                    <a:pt x="12492" y="436"/>
                    <a:pt x="12123" y="436"/>
                  </a:cubicBezTo>
                  <a:cubicBezTo>
                    <a:pt x="12082" y="436"/>
                    <a:pt x="12033" y="453"/>
                    <a:pt x="11976" y="490"/>
                  </a:cubicBezTo>
                  <a:cubicBezTo>
                    <a:pt x="11817" y="614"/>
                    <a:pt x="11556" y="653"/>
                    <a:pt x="11227" y="653"/>
                  </a:cubicBezTo>
                  <a:cubicBezTo>
                    <a:pt x="10933" y="653"/>
                    <a:pt x="10585" y="622"/>
                    <a:pt x="10208" y="590"/>
                  </a:cubicBezTo>
                  <a:cubicBezTo>
                    <a:pt x="10039" y="224"/>
                    <a:pt x="9870" y="0"/>
                    <a:pt x="9680"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6" name="Google Shape;7156;p43"/>
            <p:cNvSpPr/>
            <p:nvPr/>
          </p:nvSpPr>
          <p:spPr>
            <a:xfrm>
              <a:off x="3104900" y="2407175"/>
              <a:ext cx="325250" cy="198350"/>
            </a:xfrm>
            <a:custGeom>
              <a:rect b="b" l="l" r="r" t="t"/>
              <a:pathLst>
                <a:path extrusionOk="0" h="7934" w="13010">
                  <a:moveTo>
                    <a:pt x="5637" y="0"/>
                  </a:moveTo>
                  <a:lnTo>
                    <a:pt x="5637" y="0"/>
                  </a:lnTo>
                  <a:cubicBezTo>
                    <a:pt x="3503" y="667"/>
                    <a:pt x="133" y="901"/>
                    <a:pt x="67" y="2502"/>
                  </a:cubicBezTo>
                  <a:cubicBezTo>
                    <a:pt x="0" y="3836"/>
                    <a:pt x="2669" y="7305"/>
                    <a:pt x="5337" y="7906"/>
                  </a:cubicBezTo>
                  <a:cubicBezTo>
                    <a:pt x="5472" y="7924"/>
                    <a:pt x="5701" y="7933"/>
                    <a:pt x="5987" y="7933"/>
                  </a:cubicBezTo>
                  <a:cubicBezTo>
                    <a:pt x="7260" y="7933"/>
                    <a:pt x="9640" y="7747"/>
                    <a:pt x="9640" y="7339"/>
                  </a:cubicBezTo>
                  <a:cubicBezTo>
                    <a:pt x="9640" y="7139"/>
                    <a:pt x="8606" y="6905"/>
                    <a:pt x="7572" y="6672"/>
                  </a:cubicBezTo>
                  <a:lnTo>
                    <a:pt x="7772" y="6672"/>
                  </a:lnTo>
                  <a:cubicBezTo>
                    <a:pt x="10508" y="6605"/>
                    <a:pt x="11608" y="6471"/>
                    <a:pt x="11608" y="6104"/>
                  </a:cubicBezTo>
                  <a:cubicBezTo>
                    <a:pt x="11636" y="5516"/>
                    <a:pt x="8699" y="5469"/>
                    <a:pt x="7758" y="5469"/>
                  </a:cubicBezTo>
                  <a:cubicBezTo>
                    <a:pt x="7579" y="5469"/>
                    <a:pt x="7472" y="5471"/>
                    <a:pt x="7472" y="5471"/>
                  </a:cubicBezTo>
                  <a:cubicBezTo>
                    <a:pt x="7472" y="5471"/>
                    <a:pt x="13009" y="5170"/>
                    <a:pt x="12909" y="4103"/>
                  </a:cubicBezTo>
                  <a:cubicBezTo>
                    <a:pt x="12875" y="3895"/>
                    <a:pt x="12224" y="3827"/>
                    <a:pt x="11389" y="3827"/>
                  </a:cubicBezTo>
                  <a:cubicBezTo>
                    <a:pt x="9811" y="3827"/>
                    <a:pt x="7572" y="4070"/>
                    <a:pt x="7572" y="4070"/>
                  </a:cubicBezTo>
                  <a:cubicBezTo>
                    <a:pt x="7572" y="4070"/>
                    <a:pt x="12009" y="2902"/>
                    <a:pt x="11909" y="2302"/>
                  </a:cubicBezTo>
                  <a:cubicBezTo>
                    <a:pt x="11860" y="2026"/>
                    <a:pt x="10956" y="1947"/>
                    <a:pt x="9811" y="1947"/>
                  </a:cubicBezTo>
                  <a:cubicBezTo>
                    <a:pt x="8605" y="1947"/>
                    <a:pt x="7131" y="2034"/>
                    <a:pt x="6104" y="2068"/>
                  </a:cubicBezTo>
                  <a:cubicBezTo>
                    <a:pt x="5604" y="2068"/>
                    <a:pt x="5637" y="0"/>
                    <a:pt x="5637" y="0"/>
                  </a:cubicBezTo>
                  <a:close/>
                </a:path>
              </a:pathLst>
            </a:custGeom>
            <a:solidFill>
              <a:srgbClr val="D28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7" name="Google Shape;7157;p43"/>
          <p:cNvGrpSpPr/>
          <p:nvPr/>
        </p:nvGrpSpPr>
        <p:grpSpPr>
          <a:xfrm rot="-201901">
            <a:off x="4107544" y="2371434"/>
            <a:ext cx="927387" cy="575569"/>
            <a:chOff x="5101250" y="2912980"/>
            <a:chExt cx="995150" cy="735220"/>
          </a:xfrm>
        </p:grpSpPr>
        <p:sp>
          <p:nvSpPr>
            <p:cNvPr id="7158" name="Google Shape;7158;p43"/>
            <p:cNvSpPr txBox="1"/>
            <p:nvPr/>
          </p:nvSpPr>
          <p:spPr>
            <a:xfrm>
              <a:off x="5101250" y="3025550"/>
              <a:ext cx="478500" cy="2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lang="en" sz="1800">
                  <a:solidFill>
                    <a:schemeClr val="dk1"/>
                  </a:solidFill>
                  <a:latin typeface="Jua"/>
                  <a:ea typeface="Jua"/>
                  <a:cs typeface="Jua"/>
                  <a:sym typeface="Jua"/>
                </a:rPr>
                <a:t>A</a:t>
              </a:r>
              <a:endParaRPr sz="1800">
                <a:solidFill>
                  <a:schemeClr val="dk1"/>
                </a:solidFill>
                <a:latin typeface="Jua"/>
                <a:ea typeface="Jua"/>
                <a:cs typeface="Jua"/>
                <a:sym typeface="Jua"/>
              </a:endParaRPr>
            </a:p>
          </p:txBody>
        </p:sp>
        <p:sp>
          <p:nvSpPr>
            <p:cNvPr id="7159" name="Google Shape;7159;p43"/>
            <p:cNvSpPr txBox="1"/>
            <p:nvPr/>
          </p:nvSpPr>
          <p:spPr>
            <a:xfrm>
              <a:off x="5617900" y="3025538"/>
              <a:ext cx="478500" cy="2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lang="en" sz="1800">
                  <a:solidFill>
                    <a:schemeClr val="dk1"/>
                  </a:solidFill>
                  <a:latin typeface="Jua"/>
                  <a:ea typeface="Jua"/>
                  <a:cs typeface="Jua"/>
                  <a:sym typeface="Jua"/>
                </a:rPr>
                <a:t>B</a:t>
              </a:r>
              <a:endParaRPr sz="1800">
                <a:solidFill>
                  <a:schemeClr val="dk1"/>
                </a:solidFill>
                <a:latin typeface="Jua"/>
                <a:ea typeface="Jua"/>
                <a:cs typeface="Jua"/>
                <a:sym typeface="Jua"/>
              </a:endParaRPr>
            </a:p>
          </p:txBody>
        </p:sp>
        <p:sp>
          <p:nvSpPr>
            <p:cNvPr id="7160" name="Google Shape;7160;p43"/>
            <p:cNvSpPr txBox="1"/>
            <p:nvPr/>
          </p:nvSpPr>
          <p:spPr>
            <a:xfrm>
              <a:off x="5101250" y="3371900"/>
              <a:ext cx="478500" cy="2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lang="en" sz="1800">
                  <a:solidFill>
                    <a:schemeClr val="dk1"/>
                  </a:solidFill>
                  <a:latin typeface="Jua"/>
                  <a:ea typeface="Jua"/>
                  <a:cs typeface="Jua"/>
                  <a:sym typeface="Jua"/>
                </a:rPr>
                <a:t>C</a:t>
              </a:r>
              <a:endParaRPr sz="1800">
                <a:solidFill>
                  <a:schemeClr val="dk1"/>
                </a:solidFill>
                <a:latin typeface="Jua"/>
                <a:ea typeface="Jua"/>
                <a:cs typeface="Jua"/>
                <a:sym typeface="Jua"/>
              </a:endParaRPr>
            </a:p>
          </p:txBody>
        </p:sp>
        <p:sp>
          <p:nvSpPr>
            <p:cNvPr id="7161" name="Google Shape;7161;p43"/>
            <p:cNvSpPr txBox="1"/>
            <p:nvPr/>
          </p:nvSpPr>
          <p:spPr>
            <a:xfrm>
              <a:off x="5617900" y="3371888"/>
              <a:ext cx="478500" cy="2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lang="en" sz="1800">
                  <a:solidFill>
                    <a:schemeClr val="dk1"/>
                  </a:solidFill>
                  <a:latin typeface="Jua"/>
                  <a:ea typeface="Jua"/>
                  <a:cs typeface="Jua"/>
                  <a:sym typeface="Jua"/>
                </a:rPr>
                <a:t>D</a:t>
              </a:r>
              <a:endParaRPr sz="1800">
                <a:solidFill>
                  <a:schemeClr val="dk1"/>
                </a:solidFill>
                <a:latin typeface="Jua"/>
                <a:ea typeface="Jua"/>
                <a:cs typeface="Jua"/>
                <a:sym typeface="Jua"/>
              </a:endParaRPr>
            </a:p>
          </p:txBody>
        </p:sp>
        <p:sp>
          <p:nvSpPr>
            <p:cNvPr id="7162" name="Google Shape;7162;p43"/>
            <p:cNvSpPr/>
            <p:nvPr/>
          </p:nvSpPr>
          <p:spPr>
            <a:xfrm rot="5400000">
              <a:off x="5290208" y="3214545"/>
              <a:ext cx="625679" cy="22549"/>
            </a:xfrm>
            <a:custGeom>
              <a:rect b="b" l="l" r="r" t="t"/>
              <a:pathLst>
                <a:path extrusionOk="0" h="1459" w="285698">
                  <a:moveTo>
                    <a:pt x="25502" y="1"/>
                  </a:moveTo>
                  <a:cubicBezTo>
                    <a:pt x="15915" y="1"/>
                    <a:pt x="7259" y="62"/>
                    <a:pt x="1858" y="251"/>
                  </a:cubicBezTo>
                  <a:cubicBezTo>
                    <a:pt x="372" y="357"/>
                    <a:pt x="0" y="1206"/>
                    <a:pt x="1804" y="1206"/>
                  </a:cubicBezTo>
                  <a:cubicBezTo>
                    <a:pt x="16769" y="1419"/>
                    <a:pt x="56195" y="1366"/>
                    <a:pt x="70416" y="1419"/>
                  </a:cubicBezTo>
                  <a:cubicBezTo>
                    <a:pt x="77368" y="1445"/>
                    <a:pt x="110108" y="1459"/>
                    <a:pt x="142849" y="1459"/>
                  </a:cubicBezTo>
                  <a:cubicBezTo>
                    <a:pt x="175589" y="1459"/>
                    <a:pt x="208330" y="1445"/>
                    <a:pt x="215281" y="1419"/>
                  </a:cubicBezTo>
                  <a:cubicBezTo>
                    <a:pt x="229555" y="1366"/>
                    <a:pt x="268929" y="1419"/>
                    <a:pt x="283893" y="1206"/>
                  </a:cubicBezTo>
                  <a:cubicBezTo>
                    <a:pt x="285697" y="1206"/>
                    <a:pt x="285273" y="357"/>
                    <a:pt x="283840" y="251"/>
                  </a:cubicBezTo>
                  <a:cubicBezTo>
                    <a:pt x="278439" y="62"/>
                    <a:pt x="269789" y="1"/>
                    <a:pt x="260208" y="1"/>
                  </a:cubicBezTo>
                  <a:cubicBezTo>
                    <a:pt x="242963" y="1"/>
                    <a:pt x="222703" y="198"/>
                    <a:pt x="212946" y="198"/>
                  </a:cubicBezTo>
                  <a:cubicBezTo>
                    <a:pt x="206605" y="145"/>
                    <a:pt x="174727" y="119"/>
                    <a:pt x="142849" y="119"/>
                  </a:cubicBezTo>
                  <a:cubicBezTo>
                    <a:pt x="110971" y="119"/>
                    <a:pt x="79092" y="145"/>
                    <a:pt x="72751" y="198"/>
                  </a:cubicBezTo>
                  <a:cubicBezTo>
                    <a:pt x="63029" y="198"/>
                    <a:pt x="42759" y="1"/>
                    <a:pt x="255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3" name="Google Shape;7163;p43"/>
            <p:cNvSpPr/>
            <p:nvPr/>
          </p:nvSpPr>
          <p:spPr>
            <a:xfrm>
              <a:off x="5181647" y="3199805"/>
              <a:ext cx="842809" cy="24701"/>
            </a:xfrm>
            <a:custGeom>
              <a:rect b="b" l="l" r="r" t="t"/>
              <a:pathLst>
                <a:path extrusionOk="0" h="1459" w="285698">
                  <a:moveTo>
                    <a:pt x="25502" y="1"/>
                  </a:moveTo>
                  <a:cubicBezTo>
                    <a:pt x="15915" y="1"/>
                    <a:pt x="7259" y="62"/>
                    <a:pt x="1858" y="251"/>
                  </a:cubicBezTo>
                  <a:cubicBezTo>
                    <a:pt x="372" y="357"/>
                    <a:pt x="0" y="1206"/>
                    <a:pt x="1804" y="1206"/>
                  </a:cubicBezTo>
                  <a:cubicBezTo>
                    <a:pt x="16769" y="1419"/>
                    <a:pt x="56195" y="1366"/>
                    <a:pt x="70416" y="1419"/>
                  </a:cubicBezTo>
                  <a:cubicBezTo>
                    <a:pt x="77368" y="1445"/>
                    <a:pt x="110108" y="1459"/>
                    <a:pt x="142849" y="1459"/>
                  </a:cubicBezTo>
                  <a:cubicBezTo>
                    <a:pt x="175589" y="1459"/>
                    <a:pt x="208330" y="1445"/>
                    <a:pt x="215281" y="1419"/>
                  </a:cubicBezTo>
                  <a:cubicBezTo>
                    <a:pt x="229555" y="1366"/>
                    <a:pt x="268929" y="1419"/>
                    <a:pt x="283893" y="1206"/>
                  </a:cubicBezTo>
                  <a:cubicBezTo>
                    <a:pt x="285697" y="1206"/>
                    <a:pt x="285273" y="357"/>
                    <a:pt x="283840" y="251"/>
                  </a:cubicBezTo>
                  <a:cubicBezTo>
                    <a:pt x="278439" y="62"/>
                    <a:pt x="269789" y="1"/>
                    <a:pt x="260208" y="1"/>
                  </a:cubicBezTo>
                  <a:cubicBezTo>
                    <a:pt x="242963" y="1"/>
                    <a:pt x="222703" y="198"/>
                    <a:pt x="212946" y="198"/>
                  </a:cubicBezTo>
                  <a:cubicBezTo>
                    <a:pt x="206605" y="145"/>
                    <a:pt x="174727" y="119"/>
                    <a:pt x="142849" y="119"/>
                  </a:cubicBezTo>
                  <a:cubicBezTo>
                    <a:pt x="110971" y="119"/>
                    <a:pt x="79092" y="145"/>
                    <a:pt x="72751" y="198"/>
                  </a:cubicBezTo>
                  <a:cubicBezTo>
                    <a:pt x="63029" y="198"/>
                    <a:pt x="42759" y="1"/>
                    <a:pt x="255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64" name="Google Shape;7164;p43"/>
          <p:cNvSpPr/>
          <p:nvPr/>
        </p:nvSpPr>
        <p:spPr>
          <a:xfrm rot="-440281">
            <a:off x="1847720" y="1396194"/>
            <a:ext cx="650629" cy="595892"/>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5" name="Google Shape;7165;p43"/>
          <p:cNvSpPr txBox="1"/>
          <p:nvPr>
            <p:ph idx="4294967295" type="title"/>
          </p:nvPr>
        </p:nvSpPr>
        <p:spPr>
          <a:xfrm>
            <a:off x="1967514" y="1465544"/>
            <a:ext cx="411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rPr>
              <a:t>A</a:t>
            </a:r>
            <a:endParaRPr sz="2400">
              <a:solidFill>
                <a:schemeClr val="lt1"/>
              </a:solidFill>
            </a:endParaRPr>
          </a:p>
        </p:txBody>
      </p:sp>
      <p:sp>
        <p:nvSpPr>
          <p:cNvPr id="7166" name="Google Shape;7166;p43"/>
          <p:cNvSpPr/>
          <p:nvPr/>
        </p:nvSpPr>
        <p:spPr>
          <a:xfrm rot="-440281">
            <a:off x="1847720" y="3012494"/>
            <a:ext cx="650629" cy="595892"/>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7" name="Google Shape;7167;p43"/>
          <p:cNvSpPr txBox="1"/>
          <p:nvPr>
            <p:ph idx="4294967295" type="title"/>
          </p:nvPr>
        </p:nvSpPr>
        <p:spPr>
          <a:xfrm>
            <a:off x="1967514" y="3081844"/>
            <a:ext cx="411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rPr>
              <a:t>C</a:t>
            </a:r>
            <a:endParaRPr sz="2400">
              <a:solidFill>
                <a:schemeClr val="lt1"/>
              </a:solidFill>
            </a:endParaRPr>
          </a:p>
        </p:txBody>
      </p:sp>
      <p:sp>
        <p:nvSpPr>
          <p:cNvPr id="7168" name="Google Shape;7168;p43"/>
          <p:cNvSpPr/>
          <p:nvPr/>
        </p:nvSpPr>
        <p:spPr>
          <a:xfrm rot="-440281">
            <a:off x="6642414" y="1396194"/>
            <a:ext cx="650629" cy="595892"/>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9" name="Google Shape;7169;p43"/>
          <p:cNvSpPr txBox="1"/>
          <p:nvPr>
            <p:ph idx="4294967295" type="title"/>
          </p:nvPr>
        </p:nvSpPr>
        <p:spPr>
          <a:xfrm>
            <a:off x="6762208" y="1465544"/>
            <a:ext cx="411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rPr>
              <a:t>B</a:t>
            </a:r>
            <a:endParaRPr sz="2400">
              <a:solidFill>
                <a:schemeClr val="lt1"/>
              </a:solidFill>
            </a:endParaRPr>
          </a:p>
        </p:txBody>
      </p:sp>
      <p:sp>
        <p:nvSpPr>
          <p:cNvPr id="7170" name="Google Shape;7170;p43"/>
          <p:cNvSpPr/>
          <p:nvPr/>
        </p:nvSpPr>
        <p:spPr>
          <a:xfrm rot="-440281">
            <a:off x="6642414" y="3012494"/>
            <a:ext cx="650629" cy="595892"/>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1" name="Google Shape;7171;p43"/>
          <p:cNvSpPr txBox="1"/>
          <p:nvPr>
            <p:ph idx="4294967295" type="title"/>
          </p:nvPr>
        </p:nvSpPr>
        <p:spPr>
          <a:xfrm>
            <a:off x="6762208" y="3081844"/>
            <a:ext cx="411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rPr>
              <a:t>D</a:t>
            </a:r>
            <a:endParaRPr sz="24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5" name="Shape 7175"/>
        <p:cNvGrpSpPr/>
        <p:nvPr/>
      </p:nvGrpSpPr>
      <p:grpSpPr>
        <a:xfrm>
          <a:off x="0" y="0"/>
          <a:ext cx="0" cy="0"/>
          <a:chOff x="0" y="0"/>
          <a:chExt cx="0" cy="0"/>
        </a:xfrm>
      </p:grpSpPr>
      <p:sp>
        <p:nvSpPr>
          <p:cNvPr id="7176" name="Google Shape;7176;p44"/>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Strength lies in differences, not similarities</a:t>
            </a:r>
            <a:endParaRPr/>
          </a:p>
        </p:txBody>
      </p:sp>
      <p:sp>
        <p:nvSpPr>
          <p:cNvPr id="7177" name="Google Shape;7177;p44"/>
          <p:cNvSpPr txBox="1"/>
          <p:nvPr/>
        </p:nvSpPr>
        <p:spPr>
          <a:xfrm>
            <a:off x="1023541" y="2027706"/>
            <a:ext cx="2310000" cy="6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800">
                <a:solidFill>
                  <a:schemeClr val="dk1"/>
                </a:solidFill>
                <a:latin typeface="Nanum Gothic"/>
                <a:ea typeface="Nanum Gothic"/>
                <a:cs typeface="Nanum Gothic"/>
                <a:sym typeface="Nanum Gothic"/>
              </a:rPr>
              <a:t>Accept differences</a:t>
            </a:r>
            <a:endParaRPr sz="1800">
              <a:solidFill>
                <a:schemeClr val="dk1"/>
              </a:solidFill>
              <a:latin typeface="Nanum Gothic"/>
              <a:ea typeface="Nanum Gothic"/>
              <a:cs typeface="Nanum Gothic"/>
              <a:sym typeface="Nanum Gothic"/>
            </a:endParaRPr>
          </a:p>
        </p:txBody>
      </p:sp>
      <p:sp>
        <p:nvSpPr>
          <p:cNvPr id="7178" name="Google Shape;7178;p44"/>
          <p:cNvSpPr txBox="1"/>
          <p:nvPr/>
        </p:nvSpPr>
        <p:spPr>
          <a:xfrm>
            <a:off x="5636450" y="2040950"/>
            <a:ext cx="2658000" cy="6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800">
                <a:solidFill>
                  <a:schemeClr val="dk1"/>
                </a:solidFill>
                <a:latin typeface="Nanum Gothic"/>
                <a:ea typeface="Nanum Gothic"/>
                <a:cs typeface="Nanum Gothic"/>
                <a:sym typeface="Nanum Gothic"/>
              </a:rPr>
              <a:t>View generational diversity as an advantage</a:t>
            </a:r>
            <a:endParaRPr sz="1800">
              <a:solidFill>
                <a:schemeClr val="dk1"/>
              </a:solidFill>
              <a:latin typeface="Nanum Gothic"/>
              <a:ea typeface="Nanum Gothic"/>
              <a:cs typeface="Nanum Gothic"/>
              <a:sym typeface="Nanum Gothic"/>
            </a:endParaRPr>
          </a:p>
        </p:txBody>
      </p:sp>
      <p:sp>
        <p:nvSpPr>
          <p:cNvPr id="7179" name="Google Shape;7179;p44"/>
          <p:cNvSpPr/>
          <p:nvPr/>
        </p:nvSpPr>
        <p:spPr>
          <a:xfrm rot="-440281">
            <a:off x="1853229" y="1395980"/>
            <a:ext cx="650629" cy="595892"/>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0" name="Google Shape;7180;p44"/>
          <p:cNvSpPr txBox="1"/>
          <p:nvPr>
            <p:ph idx="4294967295" type="title"/>
          </p:nvPr>
        </p:nvSpPr>
        <p:spPr>
          <a:xfrm>
            <a:off x="1973024" y="1465330"/>
            <a:ext cx="411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rPr>
              <a:t>1</a:t>
            </a:r>
            <a:endParaRPr sz="2400">
              <a:solidFill>
                <a:schemeClr val="lt1"/>
              </a:solidFill>
            </a:endParaRPr>
          </a:p>
        </p:txBody>
      </p:sp>
      <p:sp>
        <p:nvSpPr>
          <p:cNvPr id="7181" name="Google Shape;7181;p44"/>
          <p:cNvSpPr/>
          <p:nvPr/>
        </p:nvSpPr>
        <p:spPr>
          <a:xfrm rot="-440281">
            <a:off x="6641407" y="1395980"/>
            <a:ext cx="650629" cy="59589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2" name="Google Shape;7182;p44"/>
          <p:cNvSpPr txBox="1"/>
          <p:nvPr>
            <p:ph idx="4294967295" type="title"/>
          </p:nvPr>
        </p:nvSpPr>
        <p:spPr>
          <a:xfrm>
            <a:off x="6761201" y="1465330"/>
            <a:ext cx="411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2</a:t>
            </a:r>
            <a:endParaRPr sz="2400"/>
          </a:p>
        </p:txBody>
      </p:sp>
      <p:grpSp>
        <p:nvGrpSpPr>
          <p:cNvPr id="7183" name="Google Shape;7183;p44"/>
          <p:cNvGrpSpPr/>
          <p:nvPr/>
        </p:nvGrpSpPr>
        <p:grpSpPr>
          <a:xfrm>
            <a:off x="3397297" y="1637705"/>
            <a:ext cx="2349406" cy="2325290"/>
            <a:chOff x="1153400" y="238125"/>
            <a:chExt cx="5260650" cy="5206650"/>
          </a:xfrm>
        </p:grpSpPr>
        <p:sp>
          <p:nvSpPr>
            <p:cNvPr id="7184" name="Google Shape;7184;p44"/>
            <p:cNvSpPr/>
            <p:nvPr/>
          </p:nvSpPr>
          <p:spPr>
            <a:xfrm>
              <a:off x="1667050" y="238125"/>
              <a:ext cx="2420950" cy="2771475"/>
            </a:xfrm>
            <a:custGeom>
              <a:rect b="b" l="l" r="r" t="t"/>
              <a:pathLst>
                <a:path extrusionOk="0" h="110859" w="96838">
                  <a:moveTo>
                    <a:pt x="45004" y="0"/>
                  </a:moveTo>
                  <a:cubicBezTo>
                    <a:pt x="37241" y="0"/>
                    <a:pt x="30412" y="5312"/>
                    <a:pt x="30353" y="12024"/>
                  </a:cubicBezTo>
                  <a:cubicBezTo>
                    <a:pt x="30295" y="16169"/>
                    <a:pt x="33097" y="18679"/>
                    <a:pt x="36949" y="20955"/>
                  </a:cubicBezTo>
                  <a:cubicBezTo>
                    <a:pt x="36949" y="20955"/>
                    <a:pt x="23900" y="17816"/>
                    <a:pt x="13748" y="17816"/>
                  </a:cubicBezTo>
                  <a:cubicBezTo>
                    <a:pt x="8672" y="17816"/>
                    <a:pt x="4320" y="18601"/>
                    <a:pt x="2686" y="20955"/>
                  </a:cubicBezTo>
                  <a:cubicBezTo>
                    <a:pt x="1635" y="22473"/>
                    <a:pt x="2686" y="55160"/>
                    <a:pt x="2686" y="55160"/>
                  </a:cubicBezTo>
                  <a:cubicBezTo>
                    <a:pt x="4787" y="50957"/>
                    <a:pt x="8523" y="49090"/>
                    <a:pt x="12900" y="49090"/>
                  </a:cubicBezTo>
                  <a:lnTo>
                    <a:pt x="13251" y="49090"/>
                  </a:lnTo>
                  <a:cubicBezTo>
                    <a:pt x="19963" y="49206"/>
                    <a:pt x="25859" y="51483"/>
                    <a:pt x="26092" y="63215"/>
                  </a:cubicBezTo>
                  <a:cubicBezTo>
                    <a:pt x="26151" y="71504"/>
                    <a:pt x="20430" y="77749"/>
                    <a:pt x="13718" y="77749"/>
                  </a:cubicBezTo>
                  <a:lnTo>
                    <a:pt x="13543" y="77749"/>
                  </a:lnTo>
                  <a:cubicBezTo>
                    <a:pt x="9048" y="77691"/>
                    <a:pt x="4729" y="74656"/>
                    <a:pt x="2627" y="70278"/>
                  </a:cubicBezTo>
                  <a:cubicBezTo>
                    <a:pt x="2627" y="70278"/>
                    <a:pt x="1" y="100864"/>
                    <a:pt x="2627" y="103958"/>
                  </a:cubicBezTo>
                  <a:cubicBezTo>
                    <a:pt x="7063" y="109133"/>
                    <a:pt x="17635" y="110859"/>
                    <a:pt x="29759" y="110859"/>
                  </a:cubicBezTo>
                  <a:cubicBezTo>
                    <a:pt x="54006" y="110859"/>
                    <a:pt x="84463" y="103958"/>
                    <a:pt x="84463" y="103958"/>
                  </a:cubicBezTo>
                  <a:cubicBezTo>
                    <a:pt x="84463" y="103958"/>
                    <a:pt x="96837" y="22823"/>
                    <a:pt x="84463" y="20955"/>
                  </a:cubicBezTo>
                  <a:cubicBezTo>
                    <a:pt x="81933" y="20566"/>
                    <a:pt x="77679" y="20436"/>
                    <a:pt x="73130" y="20436"/>
                  </a:cubicBezTo>
                  <a:cubicBezTo>
                    <a:pt x="64033" y="20436"/>
                    <a:pt x="53760" y="20955"/>
                    <a:pt x="53760" y="20955"/>
                  </a:cubicBezTo>
                  <a:cubicBezTo>
                    <a:pt x="57671" y="18737"/>
                    <a:pt x="59772" y="16636"/>
                    <a:pt x="59889" y="12491"/>
                  </a:cubicBezTo>
                  <a:cubicBezTo>
                    <a:pt x="59947" y="5720"/>
                    <a:pt x="53818" y="117"/>
                    <a:pt x="452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5" name="Google Shape;7185;p44"/>
            <p:cNvSpPr/>
            <p:nvPr/>
          </p:nvSpPr>
          <p:spPr>
            <a:xfrm>
              <a:off x="3616625" y="2837050"/>
              <a:ext cx="2289600" cy="2607725"/>
            </a:xfrm>
            <a:custGeom>
              <a:rect b="b" l="l" r="r" t="t"/>
              <a:pathLst>
                <a:path extrusionOk="0" h="104309" w="91584">
                  <a:moveTo>
                    <a:pt x="6480" y="1"/>
                  </a:moveTo>
                  <a:cubicBezTo>
                    <a:pt x="6480" y="1"/>
                    <a:pt x="0" y="75474"/>
                    <a:pt x="6480" y="82362"/>
                  </a:cubicBezTo>
                  <a:cubicBezTo>
                    <a:pt x="8017" y="83996"/>
                    <a:pt x="11512" y="84541"/>
                    <a:pt x="15490" y="84541"/>
                  </a:cubicBezTo>
                  <a:cubicBezTo>
                    <a:pt x="23446" y="84541"/>
                    <a:pt x="33329" y="82362"/>
                    <a:pt x="33330" y="82362"/>
                  </a:cubicBezTo>
                  <a:lnTo>
                    <a:pt x="33330" y="82362"/>
                  </a:lnTo>
                  <a:cubicBezTo>
                    <a:pt x="30470" y="84696"/>
                    <a:pt x="28777" y="88140"/>
                    <a:pt x="28719" y="91876"/>
                  </a:cubicBezTo>
                  <a:cubicBezTo>
                    <a:pt x="28602" y="98589"/>
                    <a:pt x="35081" y="104309"/>
                    <a:pt x="43253" y="104309"/>
                  </a:cubicBezTo>
                  <a:cubicBezTo>
                    <a:pt x="52184" y="104309"/>
                    <a:pt x="58079" y="99056"/>
                    <a:pt x="58196" y="92343"/>
                  </a:cubicBezTo>
                  <a:cubicBezTo>
                    <a:pt x="58254" y="88199"/>
                    <a:pt x="55861" y="84638"/>
                    <a:pt x="52008" y="82420"/>
                  </a:cubicBezTo>
                  <a:lnTo>
                    <a:pt x="52008" y="82420"/>
                  </a:lnTo>
                  <a:cubicBezTo>
                    <a:pt x="52009" y="82420"/>
                    <a:pt x="66536" y="83561"/>
                    <a:pt x="77415" y="83561"/>
                  </a:cubicBezTo>
                  <a:cubicBezTo>
                    <a:pt x="82854" y="83561"/>
                    <a:pt x="87381" y="83276"/>
                    <a:pt x="88723" y="82420"/>
                  </a:cubicBezTo>
                  <a:cubicBezTo>
                    <a:pt x="91584" y="80552"/>
                    <a:pt x="88723" y="49616"/>
                    <a:pt x="88723" y="49616"/>
                  </a:cubicBezTo>
                  <a:cubicBezTo>
                    <a:pt x="86564" y="53935"/>
                    <a:pt x="79384" y="56912"/>
                    <a:pt x="74890" y="56912"/>
                  </a:cubicBezTo>
                  <a:lnTo>
                    <a:pt x="74714" y="56912"/>
                  </a:lnTo>
                  <a:cubicBezTo>
                    <a:pt x="68002" y="56854"/>
                    <a:pt x="62632" y="49616"/>
                    <a:pt x="62749" y="41969"/>
                  </a:cubicBezTo>
                  <a:cubicBezTo>
                    <a:pt x="62865" y="32922"/>
                    <a:pt x="68410" y="27377"/>
                    <a:pt x="75065" y="27377"/>
                  </a:cubicBezTo>
                  <a:lnTo>
                    <a:pt x="75240" y="27377"/>
                  </a:lnTo>
                  <a:cubicBezTo>
                    <a:pt x="79734" y="27435"/>
                    <a:pt x="86680" y="30470"/>
                    <a:pt x="88782" y="34848"/>
                  </a:cubicBezTo>
                  <a:lnTo>
                    <a:pt x="88782" y="1"/>
                  </a:lnTo>
                  <a:lnTo>
                    <a:pt x="53818" y="1"/>
                  </a:lnTo>
                  <a:cubicBezTo>
                    <a:pt x="57495" y="2277"/>
                    <a:pt x="59713" y="6363"/>
                    <a:pt x="59597" y="10741"/>
                  </a:cubicBezTo>
                  <a:cubicBezTo>
                    <a:pt x="59480" y="17337"/>
                    <a:pt x="58137" y="22707"/>
                    <a:pt x="44887" y="22707"/>
                  </a:cubicBezTo>
                  <a:lnTo>
                    <a:pt x="44012" y="22707"/>
                  </a:lnTo>
                  <a:cubicBezTo>
                    <a:pt x="35840" y="22532"/>
                    <a:pt x="30003" y="16987"/>
                    <a:pt x="30061" y="10216"/>
                  </a:cubicBezTo>
                  <a:cubicBezTo>
                    <a:pt x="30178" y="6013"/>
                    <a:pt x="32746" y="2394"/>
                    <a:pt x="36657" y="234"/>
                  </a:cubicBezTo>
                  <a:lnTo>
                    <a:pt x="648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6" name="Google Shape;7186;p44"/>
            <p:cNvSpPr/>
            <p:nvPr/>
          </p:nvSpPr>
          <p:spPr>
            <a:xfrm>
              <a:off x="1153400" y="2232925"/>
              <a:ext cx="3198725" cy="2726725"/>
            </a:xfrm>
            <a:custGeom>
              <a:rect b="b" l="l" r="r" t="t"/>
              <a:pathLst>
                <a:path extrusionOk="0" h="109069" w="127949">
                  <a:moveTo>
                    <a:pt x="66776" y="0"/>
                  </a:moveTo>
                  <a:cubicBezTo>
                    <a:pt x="66367" y="0"/>
                    <a:pt x="65900" y="0"/>
                    <a:pt x="65433" y="59"/>
                  </a:cubicBezTo>
                  <a:cubicBezTo>
                    <a:pt x="57320" y="643"/>
                    <a:pt x="50607" y="5254"/>
                    <a:pt x="50432" y="12083"/>
                  </a:cubicBezTo>
                  <a:cubicBezTo>
                    <a:pt x="50374" y="16227"/>
                    <a:pt x="53234" y="21831"/>
                    <a:pt x="57028" y="24166"/>
                  </a:cubicBezTo>
                  <a:cubicBezTo>
                    <a:pt x="57028" y="24166"/>
                    <a:pt x="44498" y="21338"/>
                    <a:pt x="34467" y="21338"/>
                  </a:cubicBezTo>
                  <a:cubicBezTo>
                    <a:pt x="29451" y="21338"/>
                    <a:pt x="25061" y="22045"/>
                    <a:pt x="23173" y="24166"/>
                  </a:cubicBezTo>
                  <a:cubicBezTo>
                    <a:pt x="20547" y="27143"/>
                    <a:pt x="23290" y="55861"/>
                    <a:pt x="23290" y="55861"/>
                  </a:cubicBezTo>
                  <a:cubicBezTo>
                    <a:pt x="21247" y="51191"/>
                    <a:pt x="17278" y="47981"/>
                    <a:pt x="12608" y="47923"/>
                  </a:cubicBezTo>
                  <a:lnTo>
                    <a:pt x="12433" y="47923"/>
                  </a:lnTo>
                  <a:cubicBezTo>
                    <a:pt x="5779" y="47923"/>
                    <a:pt x="234" y="53409"/>
                    <a:pt x="117" y="62515"/>
                  </a:cubicBezTo>
                  <a:cubicBezTo>
                    <a:pt x="0" y="71446"/>
                    <a:pt x="5370" y="77341"/>
                    <a:pt x="12083" y="77458"/>
                  </a:cubicBezTo>
                  <a:lnTo>
                    <a:pt x="12258" y="77458"/>
                  </a:lnTo>
                  <a:cubicBezTo>
                    <a:pt x="16869" y="77458"/>
                    <a:pt x="21072" y="74423"/>
                    <a:pt x="23232" y="69870"/>
                  </a:cubicBezTo>
                  <a:lnTo>
                    <a:pt x="23232" y="69870"/>
                  </a:lnTo>
                  <a:cubicBezTo>
                    <a:pt x="23232" y="69871"/>
                    <a:pt x="18154" y="99872"/>
                    <a:pt x="23232" y="106527"/>
                  </a:cubicBezTo>
                  <a:cubicBezTo>
                    <a:pt x="24652" y="108433"/>
                    <a:pt x="28790" y="109069"/>
                    <a:pt x="33676" y="109069"/>
                  </a:cubicBezTo>
                  <a:cubicBezTo>
                    <a:pt x="43447" y="109069"/>
                    <a:pt x="56211" y="106527"/>
                    <a:pt x="56211" y="106527"/>
                  </a:cubicBezTo>
                  <a:cubicBezTo>
                    <a:pt x="51950" y="104308"/>
                    <a:pt x="49031" y="98530"/>
                    <a:pt x="49090" y="93977"/>
                  </a:cubicBezTo>
                  <a:cubicBezTo>
                    <a:pt x="49206" y="87264"/>
                    <a:pt x="55919" y="82186"/>
                    <a:pt x="64033" y="82011"/>
                  </a:cubicBezTo>
                  <a:lnTo>
                    <a:pt x="64441" y="82011"/>
                  </a:lnTo>
                  <a:cubicBezTo>
                    <a:pt x="72846" y="82011"/>
                    <a:pt x="78684" y="87848"/>
                    <a:pt x="78625" y="94502"/>
                  </a:cubicBezTo>
                  <a:cubicBezTo>
                    <a:pt x="78508" y="98997"/>
                    <a:pt x="75532" y="104484"/>
                    <a:pt x="71212" y="106527"/>
                  </a:cubicBezTo>
                  <a:cubicBezTo>
                    <a:pt x="71212" y="106527"/>
                    <a:pt x="83379" y="107123"/>
                    <a:pt x="93410" y="107123"/>
                  </a:cubicBezTo>
                  <a:cubicBezTo>
                    <a:pt x="98426" y="107123"/>
                    <a:pt x="102907" y="106974"/>
                    <a:pt x="105067" y="106527"/>
                  </a:cubicBezTo>
                  <a:cubicBezTo>
                    <a:pt x="113355" y="104834"/>
                    <a:pt x="105417" y="72615"/>
                    <a:pt x="105417" y="72613"/>
                  </a:cubicBezTo>
                  <a:lnTo>
                    <a:pt x="105417" y="72613"/>
                  </a:lnTo>
                  <a:cubicBezTo>
                    <a:pt x="107635" y="76524"/>
                    <a:pt x="111254" y="79092"/>
                    <a:pt x="115398" y="79209"/>
                  </a:cubicBezTo>
                  <a:lnTo>
                    <a:pt x="115690" y="79209"/>
                  </a:lnTo>
                  <a:cubicBezTo>
                    <a:pt x="122345" y="79209"/>
                    <a:pt x="127948" y="75473"/>
                    <a:pt x="127890" y="64617"/>
                  </a:cubicBezTo>
                  <a:cubicBezTo>
                    <a:pt x="127831" y="53818"/>
                    <a:pt x="122636" y="49790"/>
                    <a:pt x="115865" y="49674"/>
                  </a:cubicBezTo>
                  <a:lnTo>
                    <a:pt x="115749" y="49674"/>
                  </a:lnTo>
                  <a:cubicBezTo>
                    <a:pt x="111604" y="49674"/>
                    <a:pt x="107285" y="52476"/>
                    <a:pt x="105067" y="56270"/>
                  </a:cubicBezTo>
                  <a:lnTo>
                    <a:pt x="105067" y="24166"/>
                  </a:lnTo>
                  <a:lnTo>
                    <a:pt x="73313" y="24166"/>
                  </a:lnTo>
                  <a:cubicBezTo>
                    <a:pt x="77166" y="21948"/>
                    <a:pt x="79909" y="16694"/>
                    <a:pt x="79968" y="12492"/>
                  </a:cubicBezTo>
                  <a:cubicBezTo>
                    <a:pt x="80084" y="6129"/>
                    <a:pt x="75532" y="0"/>
                    <a:pt x="667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7" name="Google Shape;7187;p44"/>
            <p:cNvSpPr/>
            <p:nvPr/>
          </p:nvSpPr>
          <p:spPr>
            <a:xfrm>
              <a:off x="3170100" y="624400"/>
              <a:ext cx="3243950" cy="2831400"/>
            </a:xfrm>
            <a:custGeom>
              <a:rect b="b" l="l" r="r" t="t"/>
              <a:pathLst>
                <a:path extrusionOk="0" h="113256" w="129758">
                  <a:moveTo>
                    <a:pt x="75604" y="1"/>
                  </a:moveTo>
                  <a:cubicBezTo>
                    <a:pt x="57139" y="1"/>
                    <a:pt x="35287" y="2179"/>
                    <a:pt x="24341" y="5504"/>
                  </a:cubicBezTo>
                  <a:cubicBezTo>
                    <a:pt x="20897" y="6555"/>
                    <a:pt x="24341" y="39476"/>
                    <a:pt x="24341" y="39476"/>
                  </a:cubicBezTo>
                  <a:cubicBezTo>
                    <a:pt x="22239" y="35565"/>
                    <a:pt x="16811" y="33347"/>
                    <a:pt x="12666" y="33288"/>
                  </a:cubicBezTo>
                  <a:lnTo>
                    <a:pt x="12433" y="33288"/>
                  </a:lnTo>
                  <a:cubicBezTo>
                    <a:pt x="5779" y="33288"/>
                    <a:pt x="292" y="39651"/>
                    <a:pt x="117" y="47706"/>
                  </a:cubicBezTo>
                  <a:cubicBezTo>
                    <a:pt x="0" y="55761"/>
                    <a:pt x="5604" y="65334"/>
                    <a:pt x="12958" y="65567"/>
                  </a:cubicBezTo>
                  <a:lnTo>
                    <a:pt x="13309" y="65567"/>
                  </a:lnTo>
                  <a:cubicBezTo>
                    <a:pt x="17394" y="65567"/>
                    <a:pt x="22181" y="63232"/>
                    <a:pt x="24341" y="59497"/>
                  </a:cubicBezTo>
                  <a:lnTo>
                    <a:pt x="24341" y="88507"/>
                  </a:lnTo>
                  <a:lnTo>
                    <a:pt x="53059" y="88507"/>
                  </a:lnTo>
                  <a:cubicBezTo>
                    <a:pt x="49206" y="90608"/>
                    <a:pt x="46580" y="95745"/>
                    <a:pt x="46521" y="99889"/>
                  </a:cubicBezTo>
                  <a:cubicBezTo>
                    <a:pt x="46346" y="106660"/>
                    <a:pt x="53701" y="113081"/>
                    <a:pt x="61873" y="113256"/>
                  </a:cubicBezTo>
                  <a:lnTo>
                    <a:pt x="62281" y="113256"/>
                  </a:lnTo>
                  <a:cubicBezTo>
                    <a:pt x="72438" y="113256"/>
                    <a:pt x="77574" y="107127"/>
                    <a:pt x="77633" y="100473"/>
                  </a:cubicBezTo>
                  <a:cubicBezTo>
                    <a:pt x="77749" y="96270"/>
                    <a:pt x="75531" y="90725"/>
                    <a:pt x="71679" y="88507"/>
                  </a:cubicBezTo>
                  <a:lnTo>
                    <a:pt x="106643" y="88507"/>
                  </a:lnTo>
                  <a:lnTo>
                    <a:pt x="106643" y="59322"/>
                  </a:lnTo>
                  <a:cubicBezTo>
                    <a:pt x="110437" y="62298"/>
                    <a:pt x="114581" y="64225"/>
                    <a:pt x="117791" y="64225"/>
                  </a:cubicBezTo>
                  <a:cubicBezTo>
                    <a:pt x="118258" y="64225"/>
                    <a:pt x="118725" y="64166"/>
                    <a:pt x="119192" y="64050"/>
                  </a:cubicBezTo>
                  <a:cubicBezTo>
                    <a:pt x="125788" y="62649"/>
                    <a:pt x="129466" y="58271"/>
                    <a:pt x="129582" y="50157"/>
                  </a:cubicBezTo>
                  <a:cubicBezTo>
                    <a:pt x="129757" y="42044"/>
                    <a:pt x="124854" y="35098"/>
                    <a:pt x="118083" y="34981"/>
                  </a:cubicBezTo>
                  <a:lnTo>
                    <a:pt x="117850" y="34981"/>
                  </a:lnTo>
                  <a:cubicBezTo>
                    <a:pt x="113764" y="34981"/>
                    <a:pt x="110378" y="36732"/>
                    <a:pt x="106643" y="41343"/>
                  </a:cubicBezTo>
                  <a:cubicBezTo>
                    <a:pt x="106643" y="41343"/>
                    <a:pt x="110262" y="13676"/>
                    <a:pt x="106643" y="5504"/>
                  </a:cubicBezTo>
                  <a:cubicBezTo>
                    <a:pt x="104887" y="1615"/>
                    <a:pt x="91501" y="1"/>
                    <a:pt x="756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88" name="Google Shape;7188;p44"/>
          <p:cNvSpPr txBox="1"/>
          <p:nvPr/>
        </p:nvSpPr>
        <p:spPr>
          <a:xfrm>
            <a:off x="1019003" y="3645003"/>
            <a:ext cx="2310000" cy="6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800">
                <a:solidFill>
                  <a:schemeClr val="dk1"/>
                </a:solidFill>
                <a:latin typeface="Nanum Gothic"/>
                <a:ea typeface="Nanum Gothic"/>
                <a:cs typeface="Nanum Gothic"/>
                <a:sym typeface="Nanum Gothic"/>
              </a:rPr>
              <a:t>Create a culture of accountability</a:t>
            </a:r>
            <a:endParaRPr sz="1800">
              <a:solidFill>
                <a:schemeClr val="dk1"/>
              </a:solidFill>
              <a:latin typeface="Nanum Gothic"/>
              <a:ea typeface="Nanum Gothic"/>
              <a:cs typeface="Nanum Gothic"/>
              <a:sym typeface="Nanum Gothic"/>
            </a:endParaRPr>
          </a:p>
        </p:txBody>
      </p:sp>
      <p:sp>
        <p:nvSpPr>
          <p:cNvPr id="7189" name="Google Shape;7189;p44"/>
          <p:cNvSpPr txBox="1"/>
          <p:nvPr/>
        </p:nvSpPr>
        <p:spPr>
          <a:xfrm>
            <a:off x="5810459" y="3645003"/>
            <a:ext cx="2310000" cy="6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800">
                <a:solidFill>
                  <a:schemeClr val="dk1"/>
                </a:solidFill>
                <a:latin typeface="Nanum Gothic"/>
                <a:ea typeface="Nanum Gothic"/>
                <a:cs typeface="Nanum Gothic"/>
                <a:sym typeface="Nanum Gothic"/>
              </a:rPr>
              <a:t>Avoid generational stereotypes</a:t>
            </a:r>
            <a:endParaRPr sz="1800">
              <a:solidFill>
                <a:schemeClr val="dk1"/>
              </a:solidFill>
              <a:latin typeface="Nanum Gothic"/>
              <a:ea typeface="Nanum Gothic"/>
              <a:cs typeface="Nanum Gothic"/>
              <a:sym typeface="Nanum Gothic"/>
            </a:endParaRPr>
          </a:p>
        </p:txBody>
      </p:sp>
      <p:sp>
        <p:nvSpPr>
          <p:cNvPr id="7190" name="Google Shape;7190;p44"/>
          <p:cNvSpPr/>
          <p:nvPr/>
        </p:nvSpPr>
        <p:spPr>
          <a:xfrm rot="-440281">
            <a:off x="1848692" y="3014468"/>
            <a:ext cx="650629" cy="59589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1" name="Google Shape;7191;p44"/>
          <p:cNvSpPr txBox="1"/>
          <p:nvPr>
            <p:ph idx="4294967295" type="title"/>
          </p:nvPr>
        </p:nvSpPr>
        <p:spPr>
          <a:xfrm>
            <a:off x="1968486" y="3083818"/>
            <a:ext cx="411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3</a:t>
            </a:r>
            <a:endParaRPr sz="2400"/>
          </a:p>
        </p:txBody>
      </p:sp>
      <p:sp>
        <p:nvSpPr>
          <p:cNvPr id="7192" name="Google Shape;7192;p44"/>
          <p:cNvSpPr/>
          <p:nvPr/>
        </p:nvSpPr>
        <p:spPr>
          <a:xfrm rot="-440281">
            <a:off x="6636869" y="3014468"/>
            <a:ext cx="650629" cy="595892"/>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3" name="Google Shape;7193;p44"/>
          <p:cNvSpPr txBox="1"/>
          <p:nvPr>
            <p:ph idx="4294967295" type="title"/>
          </p:nvPr>
        </p:nvSpPr>
        <p:spPr>
          <a:xfrm>
            <a:off x="6756663" y="3083818"/>
            <a:ext cx="411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rPr>
              <a:t>4</a:t>
            </a:r>
            <a:endParaRPr sz="24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7" name="Shape 7197"/>
        <p:cNvGrpSpPr/>
        <p:nvPr/>
      </p:nvGrpSpPr>
      <p:grpSpPr>
        <a:xfrm>
          <a:off x="0" y="0"/>
          <a:ext cx="0" cy="0"/>
          <a:chOff x="0" y="0"/>
          <a:chExt cx="0" cy="0"/>
        </a:xfrm>
      </p:grpSpPr>
      <p:sp>
        <p:nvSpPr>
          <p:cNvPr id="7198" name="Google Shape;7198;p45"/>
          <p:cNvSpPr/>
          <p:nvPr/>
        </p:nvSpPr>
        <p:spPr>
          <a:xfrm>
            <a:off x="2304768" y="1260651"/>
            <a:ext cx="4534464" cy="309699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7199" name="Google Shape;7199;p45"/>
          <p:cNvSpPr txBox="1"/>
          <p:nvPr>
            <p:ph type="title"/>
          </p:nvPr>
        </p:nvSpPr>
        <p:spPr>
          <a:xfrm>
            <a:off x="2508900" y="1547100"/>
            <a:ext cx="4126200" cy="204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Thank You</a:t>
            </a:r>
            <a:endParaRPr sz="59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3" name="Shape 7203"/>
        <p:cNvGrpSpPr/>
        <p:nvPr/>
      </p:nvGrpSpPr>
      <p:grpSpPr>
        <a:xfrm>
          <a:off x="0" y="0"/>
          <a:ext cx="0" cy="0"/>
          <a:chOff x="0" y="0"/>
          <a:chExt cx="0" cy="0"/>
        </a:xfrm>
      </p:grpSpPr>
      <p:sp>
        <p:nvSpPr>
          <p:cNvPr id="7204" name="Google Shape;7204;p46"/>
          <p:cNvSpPr txBox="1"/>
          <p:nvPr>
            <p:ph idx="1" type="subTitle"/>
          </p:nvPr>
        </p:nvSpPr>
        <p:spPr>
          <a:xfrm>
            <a:off x="1689925" y="1243200"/>
            <a:ext cx="5814000" cy="2843400"/>
          </a:xfrm>
          <a:prstGeom prst="rect">
            <a:avLst/>
          </a:prstGeom>
        </p:spPr>
        <p:txBody>
          <a:bodyPr anchorCtr="0" anchor="ctr" bIns="91425" lIns="91425" spcFirstLastPara="1" rIns="91425" wrap="square" tIns="91425">
            <a:noAutofit/>
          </a:bodyPr>
          <a:lstStyle/>
          <a:p>
            <a:pPr indent="-311150" lvl="0" marL="457200" rtl="0" algn="l">
              <a:spcBef>
                <a:spcPts val="0"/>
              </a:spcBef>
              <a:spcAft>
                <a:spcPts val="0"/>
              </a:spcAft>
              <a:buClr>
                <a:srgbClr val="F77D6B"/>
              </a:buClr>
              <a:buSzPts val="1300"/>
              <a:buAutoNum type="arabicPeriod"/>
            </a:pPr>
            <a:r>
              <a:rPr lang="en" sz="1300" u="sng">
                <a:solidFill>
                  <a:schemeClr val="hlink"/>
                </a:solidFill>
                <a:hlinkClick r:id="rId3"/>
              </a:rPr>
              <a:t>https://newsroom.ricoh-usa.com/2019-05-15-New-Ricoh-research-finds-generational-divide-in-the-workplace-to-be-a-myth</a:t>
            </a:r>
            <a:r>
              <a:rPr lang="en" sz="1300"/>
              <a:t>  </a:t>
            </a:r>
            <a:endParaRPr sz="1300"/>
          </a:p>
          <a:p>
            <a:pPr indent="-311150" lvl="0" marL="457200" rtl="0" algn="l">
              <a:spcBef>
                <a:spcPts val="0"/>
              </a:spcBef>
              <a:spcAft>
                <a:spcPts val="0"/>
              </a:spcAft>
              <a:buClr>
                <a:srgbClr val="F77D6B"/>
              </a:buClr>
              <a:buSzPts val="1300"/>
              <a:buAutoNum type="arabicPeriod"/>
            </a:pPr>
            <a:r>
              <a:rPr lang="en" sz="1300" u="sng">
                <a:solidFill>
                  <a:schemeClr val="hlink"/>
                </a:solidFill>
                <a:hlinkClick r:id="rId4"/>
              </a:rPr>
              <a:t>https://www.getsmarter.com/blog/market-trends/the-future-of-work-changing-values-in-a-multi-generational-workforce/</a:t>
            </a:r>
            <a:r>
              <a:rPr lang="en" sz="1300"/>
              <a:t> </a:t>
            </a:r>
            <a:endParaRPr sz="1300"/>
          </a:p>
          <a:p>
            <a:pPr indent="-311150" lvl="0" marL="457200" rtl="0" algn="l">
              <a:spcBef>
                <a:spcPts val="0"/>
              </a:spcBef>
              <a:spcAft>
                <a:spcPts val="0"/>
              </a:spcAft>
              <a:buClr>
                <a:srgbClr val="F77D6B"/>
              </a:buClr>
              <a:buSzPts val="1300"/>
              <a:buAutoNum type="arabicPeriod"/>
            </a:pPr>
            <a:r>
              <a:rPr lang="en" sz="1300" u="sng">
                <a:solidFill>
                  <a:schemeClr val="hlink"/>
                </a:solidFill>
                <a:hlinkClick r:id="rId5"/>
              </a:rPr>
              <a:t>https://www.gallup.com/workplace/389036/leaders-focus-2022.aspx</a:t>
            </a:r>
            <a:endParaRPr sz="1300"/>
          </a:p>
          <a:p>
            <a:pPr indent="-311150" lvl="0" marL="457200" rtl="0" algn="l">
              <a:spcBef>
                <a:spcPts val="0"/>
              </a:spcBef>
              <a:spcAft>
                <a:spcPts val="0"/>
              </a:spcAft>
              <a:buClr>
                <a:srgbClr val="F77D6B"/>
              </a:buClr>
              <a:buSzPts val="1300"/>
              <a:buAutoNum type="arabicPeriod"/>
            </a:pPr>
            <a:r>
              <a:rPr lang="en" sz="1300" u="sng">
                <a:solidFill>
                  <a:schemeClr val="hlink"/>
                </a:solidFill>
                <a:hlinkClick r:id="rId6"/>
              </a:rPr>
              <a:t>https://youtu.be/dpAT2Dfg2vU</a:t>
            </a:r>
            <a:endParaRPr sz="1300"/>
          </a:p>
          <a:p>
            <a:pPr indent="-311150" lvl="0" marL="457200" rtl="0" algn="l">
              <a:spcBef>
                <a:spcPts val="0"/>
              </a:spcBef>
              <a:spcAft>
                <a:spcPts val="0"/>
              </a:spcAft>
              <a:buClr>
                <a:srgbClr val="F77D6B"/>
              </a:buClr>
              <a:buSzPts val="1300"/>
              <a:buAutoNum type="arabicPeriod"/>
            </a:pPr>
            <a:r>
              <a:rPr lang="en" sz="1300" u="sng">
                <a:solidFill>
                  <a:schemeClr val="hlink"/>
                </a:solidFill>
                <a:hlinkClick r:id="rId7"/>
              </a:rPr>
              <a:t>https://youtu.be/kzfAOc4L6vQ</a:t>
            </a:r>
            <a:endParaRPr sz="1300"/>
          </a:p>
          <a:p>
            <a:pPr indent="-311150" lvl="0" marL="457200" rtl="0" algn="l">
              <a:spcBef>
                <a:spcPts val="0"/>
              </a:spcBef>
              <a:spcAft>
                <a:spcPts val="0"/>
              </a:spcAft>
              <a:buClr>
                <a:srgbClr val="F77D6B"/>
              </a:buClr>
              <a:buSzPts val="1300"/>
              <a:buAutoNum type="arabicPeriod"/>
            </a:pPr>
            <a:r>
              <a:rPr lang="en" sz="1300" u="sng">
                <a:solidFill>
                  <a:schemeClr val="hlink"/>
                </a:solidFill>
                <a:hlinkClick r:id="rId8"/>
              </a:rPr>
              <a:t>https://www.clemson.edu/studentaffairs/sabo/human-resources/documents/department-onboarding-resources.pdf</a:t>
            </a:r>
            <a:r>
              <a:rPr lang="en" sz="1300"/>
              <a:t> </a:t>
            </a:r>
            <a:endParaRPr sz="1300"/>
          </a:p>
          <a:p>
            <a:pPr indent="-311150" lvl="0" marL="457200" rtl="0" algn="l">
              <a:spcBef>
                <a:spcPts val="0"/>
              </a:spcBef>
              <a:spcAft>
                <a:spcPts val="0"/>
              </a:spcAft>
              <a:buClr>
                <a:srgbClr val="F77D6B"/>
              </a:buClr>
              <a:buSzPts val="1300"/>
              <a:buAutoNum type="arabicPeriod"/>
            </a:pPr>
            <a:r>
              <a:rPr lang="en" sz="1300" u="sng">
                <a:solidFill>
                  <a:schemeClr val="hlink"/>
                </a:solidFill>
                <a:hlinkClick r:id="rId9"/>
              </a:rPr>
              <a:t>https://assets.aarp.org/www.aarp.org_/articles/money/employers/leading_multigenerational_workforce.pdf</a:t>
            </a:r>
            <a:endParaRPr sz="1300"/>
          </a:p>
          <a:p>
            <a:pPr indent="-311150" lvl="0" marL="457200" rtl="0" algn="l">
              <a:spcBef>
                <a:spcPts val="0"/>
              </a:spcBef>
              <a:spcAft>
                <a:spcPts val="0"/>
              </a:spcAft>
              <a:buClr>
                <a:srgbClr val="F77D6B"/>
              </a:buClr>
              <a:buSzPts val="1300"/>
              <a:buAutoNum type="arabicPeriod"/>
            </a:pPr>
            <a:r>
              <a:rPr lang="en" sz="1300" u="sng">
                <a:solidFill>
                  <a:schemeClr val="hlink"/>
                </a:solidFill>
                <a:hlinkClick r:id="rId10"/>
              </a:rPr>
              <a:t>http://johnsonclasswebsite.weebly.com/uploads/5/6/3/4/56345927/i_am_from_poem_format_with_example.pdf</a:t>
            </a:r>
            <a:endParaRPr sz="1300"/>
          </a:p>
        </p:txBody>
      </p:sp>
      <p:sp>
        <p:nvSpPr>
          <p:cNvPr id="7205" name="Google Shape;7205;p46"/>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Resources</a:t>
            </a:r>
            <a:endParaRPr/>
          </a:p>
        </p:txBody>
      </p:sp>
      <p:grpSp>
        <p:nvGrpSpPr>
          <p:cNvPr id="7206" name="Google Shape;7206;p46"/>
          <p:cNvGrpSpPr/>
          <p:nvPr/>
        </p:nvGrpSpPr>
        <p:grpSpPr>
          <a:xfrm rot="720667">
            <a:off x="7648829" y="3092176"/>
            <a:ext cx="627970" cy="1457864"/>
            <a:chOff x="6277375" y="207700"/>
            <a:chExt cx="627975" cy="1457875"/>
          </a:xfrm>
        </p:grpSpPr>
        <p:sp>
          <p:nvSpPr>
            <p:cNvPr id="7207" name="Google Shape;7207;p46"/>
            <p:cNvSpPr/>
            <p:nvPr/>
          </p:nvSpPr>
          <p:spPr>
            <a:xfrm>
              <a:off x="6338250" y="36102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8" name="Google Shape;7208;p46"/>
            <p:cNvSpPr/>
            <p:nvPr/>
          </p:nvSpPr>
          <p:spPr>
            <a:xfrm>
              <a:off x="6383600" y="33960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9" name="Google Shape;7209;p46"/>
            <p:cNvSpPr/>
            <p:nvPr/>
          </p:nvSpPr>
          <p:spPr>
            <a:xfrm>
              <a:off x="6397500" y="36957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0" name="Google Shape;7210;p46"/>
            <p:cNvSpPr/>
            <p:nvPr/>
          </p:nvSpPr>
          <p:spPr>
            <a:xfrm>
              <a:off x="6360325" y="557775"/>
              <a:ext cx="33000" cy="44125"/>
            </a:xfrm>
            <a:custGeom>
              <a:rect b="b" l="l" r="r" t="t"/>
              <a:pathLst>
                <a:path extrusionOk="0" h="1765" w="132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1" name="Google Shape;7211;p46"/>
            <p:cNvSpPr/>
            <p:nvPr/>
          </p:nvSpPr>
          <p:spPr>
            <a:xfrm>
              <a:off x="6365775" y="622350"/>
              <a:ext cx="46725" cy="42200"/>
            </a:xfrm>
            <a:custGeom>
              <a:rect b="b" l="l" r="r" t="t"/>
              <a:pathLst>
                <a:path extrusionOk="0" h="1688" w="1869">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2" name="Google Shape;7212;p46"/>
            <p:cNvSpPr/>
            <p:nvPr/>
          </p:nvSpPr>
          <p:spPr>
            <a:xfrm>
              <a:off x="6348250" y="696225"/>
              <a:ext cx="45525" cy="29525"/>
            </a:xfrm>
            <a:custGeom>
              <a:rect b="b" l="l" r="r" t="t"/>
              <a:pathLst>
                <a:path extrusionOk="0" h="1181" w="1821">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3" name="Google Shape;7213;p46"/>
            <p:cNvSpPr/>
            <p:nvPr/>
          </p:nvSpPr>
          <p:spPr>
            <a:xfrm>
              <a:off x="6354925" y="744875"/>
              <a:ext cx="25050" cy="50075"/>
            </a:xfrm>
            <a:custGeom>
              <a:rect b="b" l="l" r="r" t="t"/>
              <a:pathLst>
                <a:path extrusionOk="0" h="2003" w="1002">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4" name="Google Shape;7214;p46"/>
            <p:cNvSpPr/>
            <p:nvPr/>
          </p:nvSpPr>
          <p:spPr>
            <a:xfrm>
              <a:off x="6379675" y="811125"/>
              <a:ext cx="41425" cy="28025"/>
            </a:xfrm>
            <a:custGeom>
              <a:rect b="b" l="l" r="r" t="t"/>
              <a:pathLst>
                <a:path extrusionOk="0" h="1121" w="1657">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5" name="Google Shape;7215;p46"/>
            <p:cNvSpPr/>
            <p:nvPr/>
          </p:nvSpPr>
          <p:spPr>
            <a:xfrm>
              <a:off x="6365400" y="850150"/>
              <a:ext cx="34600" cy="54675"/>
            </a:xfrm>
            <a:custGeom>
              <a:rect b="b" l="l" r="r" t="t"/>
              <a:pathLst>
                <a:path extrusionOk="0" h="2187" w="1384">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6" name="Google Shape;7216;p46"/>
            <p:cNvSpPr/>
            <p:nvPr/>
          </p:nvSpPr>
          <p:spPr>
            <a:xfrm>
              <a:off x="6295725" y="20770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7" name="Google Shape;7217;p46"/>
            <p:cNvSpPr/>
            <p:nvPr/>
          </p:nvSpPr>
          <p:spPr>
            <a:xfrm>
              <a:off x="6277375" y="486375"/>
              <a:ext cx="148475" cy="178425"/>
            </a:xfrm>
            <a:custGeom>
              <a:rect b="b" l="l" r="r" t="t"/>
              <a:pathLst>
                <a:path extrusionOk="0" h="7137" w="5939">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8" name="Google Shape;7218;p46"/>
            <p:cNvSpPr/>
            <p:nvPr/>
          </p:nvSpPr>
          <p:spPr>
            <a:xfrm>
              <a:off x="6406625" y="995500"/>
              <a:ext cx="74250" cy="141350"/>
            </a:xfrm>
            <a:custGeom>
              <a:rect b="b" l="l" r="r" t="t"/>
              <a:pathLst>
                <a:path extrusionOk="0" h="5654" w="297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9" name="Google Shape;7219;p46"/>
            <p:cNvSpPr/>
            <p:nvPr/>
          </p:nvSpPr>
          <p:spPr>
            <a:xfrm>
              <a:off x="6663475" y="286850"/>
              <a:ext cx="86775" cy="135575"/>
            </a:xfrm>
            <a:custGeom>
              <a:rect b="b" l="l" r="r" t="t"/>
              <a:pathLst>
                <a:path extrusionOk="0" h="5423" w="3471">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0" name="Google Shape;7220;p46"/>
            <p:cNvSpPr/>
            <p:nvPr/>
          </p:nvSpPr>
          <p:spPr>
            <a:xfrm>
              <a:off x="6685175" y="362100"/>
              <a:ext cx="48100" cy="21100"/>
            </a:xfrm>
            <a:custGeom>
              <a:rect b="b" l="l" r="r" t="t"/>
              <a:pathLst>
                <a:path extrusionOk="0" h="844" w="1924">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1" name="Google Shape;7221;p46"/>
            <p:cNvSpPr/>
            <p:nvPr/>
          </p:nvSpPr>
          <p:spPr>
            <a:xfrm>
              <a:off x="6349925" y="468875"/>
              <a:ext cx="346950" cy="458650"/>
            </a:xfrm>
            <a:custGeom>
              <a:rect b="b" l="l" r="r" t="t"/>
              <a:pathLst>
                <a:path extrusionOk="0" h="18346" w="13878">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2" name="Google Shape;7222;p46"/>
            <p:cNvSpPr/>
            <p:nvPr/>
          </p:nvSpPr>
          <p:spPr>
            <a:xfrm>
              <a:off x="6298225" y="498050"/>
              <a:ext cx="169325" cy="535150"/>
            </a:xfrm>
            <a:custGeom>
              <a:rect b="b" l="l" r="r" t="t"/>
              <a:pathLst>
                <a:path extrusionOk="0" h="21406" w="6773">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3" name="Google Shape;7223;p46"/>
            <p:cNvSpPr/>
            <p:nvPr/>
          </p:nvSpPr>
          <p:spPr>
            <a:xfrm>
              <a:off x="6506700" y="382125"/>
              <a:ext cx="362800" cy="201950"/>
            </a:xfrm>
            <a:custGeom>
              <a:rect b="b" l="l" r="r" t="t"/>
              <a:pathLst>
                <a:path extrusionOk="0" h="8078" w="14512">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4" name="Google Shape;7224;p46"/>
            <p:cNvSpPr/>
            <p:nvPr/>
          </p:nvSpPr>
          <p:spPr>
            <a:xfrm>
              <a:off x="6439150" y="848300"/>
              <a:ext cx="384475" cy="761400"/>
            </a:xfrm>
            <a:custGeom>
              <a:rect b="b" l="l" r="r" t="t"/>
              <a:pathLst>
                <a:path extrusionOk="0" h="30456" w="15379">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5" name="Google Shape;7225;p46"/>
            <p:cNvSpPr/>
            <p:nvPr/>
          </p:nvSpPr>
          <p:spPr>
            <a:xfrm>
              <a:off x="6342425" y="25715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6" name="Google Shape;7226;p46"/>
            <p:cNvSpPr/>
            <p:nvPr/>
          </p:nvSpPr>
          <p:spPr>
            <a:xfrm>
              <a:off x="6399975" y="407150"/>
              <a:ext cx="106750" cy="124675"/>
            </a:xfrm>
            <a:custGeom>
              <a:rect b="b" l="l" r="r" t="t"/>
              <a:pathLst>
                <a:path extrusionOk="0" h="4987" w="427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7" name="Google Shape;7227;p46"/>
            <p:cNvSpPr/>
            <p:nvPr/>
          </p:nvSpPr>
          <p:spPr>
            <a:xfrm>
              <a:off x="6405800" y="31040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8" name="Google Shape;7228;p46"/>
            <p:cNvSpPr/>
            <p:nvPr/>
          </p:nvSpPr>
          <p:spPr>
            <a:xfrm>
              <a:off x="6448200" y="31457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9" name="Google Shape;7229;p46"/>
            <p:cNvSpPr/>
            <p:nvPr/>
          </p:nvSpPr>
          <p:spPr>
            <a:xfrm>
              <a:off x="6401625" y="37127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0" name="Google Shape;7230;p46"/>
            <p:cNvSpPr/>
            <p:nvPr/>
          </p:nvSpPr>
          <p:spPr>
            <a:xfrm>
              <a:off x="6397575" y="417975"/>
              <a:ext cx="71625" cy="24600"/>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1" name="Google Shape;7231;p46"/>
            <p:cNvSpPr/>
            <p:nvPr/>
          </p:nvSpPr>
          <p:spPr>
            <a:xfrm>
              <a:off x="6697050" y="395300"/>
              <a:ext cx="72150" cy="44125"/>
            </a:xfrm>
            <a:custGeom>
              <a:rect b="b" l="l" r="r" t="t"/>
              <a:pathLst>
                <a:path extrusionOk="0" h="1765" w="2886">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2" name="Google Shape;7232;p46"/>
            <p:cNvSpPr/>
            <p:nvPr/>
          </p:nvSpPr>
          <p:spPr>
            <a:xfrm>
              <a:off x="6383275" y="998400"/>
              <a:ext cx="84275" cy="23375"/>
            </a:xfrm>
            <a:custGeom>
              <a:rect b="b" l="l" r="r" t="t"/>
              <a:pathLst>
                <a:path extrusionOk="0" h="935" w="3371">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3" name="Google Shape;7233;p46"/>
            <p:cNvSpPr/>
            <p:nvPr/>
          </p:nvSpPr>
          <p:spPr>
            <a:xfrm>
              <a:off x="6733525" y="1512100"/>
              <a:ext cx="171825" cy="111775"/>
            </a:xfrm>
            <a:custGeom>
              <a:rect b="b" l="l" r="r" t="t"/>
              <a:pathLst>
                <a:path extrusionOk="0" h="4471" w="6873">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4" name="Google Shape;7234;p46"/>
            <p:cNvSpPr/>
            <p:nvPr/>
          </p:nvSpPr>
          <p:spPr>
            <a:xfrm>
              <a:off x="6585925" y="1551300"/>
              <a:ext cx="136800" cy="114275"/>
            </a:xfrm>
            <a:custGeom>
              <a:rect b="b" l="l" r="r" t="t"/>
              <a:pathLst>
                <a:path extrusionOk="0" h="4571" w="5472">
                  <a:moveTo>
                    <a:pt x="4838" y="0"/>
                  </a:moveTo>
                  <a:lnTo>
                    <a:pt x="1735" y="567"/>
                  </a:lnTo>
                  <a:lnTo>
                    <a:pt x="2136" y="2335"/>
                  </a:lnTo>
                  <a:lnTo>
                    <a:pt x="1" y="4570"/>
                  </a:lnTo>
                  <a:lnTo>
                    <a:pt x="5471" y="3269"/>
                  </a:lnTo>
                  <a:lnTo>
                    <a:pt x="4838" y="0"/>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5" name="Google Shape;7235;p46"/>
            <p:cNvSpPr/>
            <p:nvPr/>
          </p:nvSpPr>
          <p:spPr>
            <a:xfrm>
              <a:off x="6477525" y="528900"/>
              <a:ext cx="23375" cy="90950"/>
            </a:xfrm>
            <a:custGeom>
              <a:rect b="b" l="l" r="r" t="t"/>
              <a:pathLst>
                <a:path extrusionOk="0" h="3638" w="935">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6" name="Google Shape;7236;p46"/>
            <p:cNvSpPr/>
            <p:nvPr/>
          </p:nvSpPr>
          <p:spPr>
            <a:xfrm>
              <a:off x="6492525" y="547625"/>
              <a:ext cx="3375" cy="4025"/>
            </a:xfrm>
            <a:custGeom>
              <a:rect b="b" l="l" r="r" t="t"/>
              <a:pathLst>
                <a:path extrusionOk="0" h="161" w="135">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7" name="Google Shape;7237;p46"/>
            <p:cNvSpPr/>
            <p:nvPr/>
          </p:nvSpPr>
          <p:spPr>
            <a:xfrm>
              <a:off x="6496700" y="566425"/>
              <a:ext cx="4200" cy="3350"/>
            </a:xfrm>
            <a:custGeom>
              <a:rect b="b" l="l" r="r" t="t"/>
              <a:pathLst>
                <a:path extrusionOk="0" h="134" w="168">
                  <a:moveTo>
                    <a:pt x="67" y="0"/>
                  </a:moveTo>
                  <a:cubicBezTo>
                    <a:pt x="1" y="0"/>
                    <a:pt x="1" y="134"/>
                    <a:pt x="67" y="134"/>
                  </a:cubicBezTo>
                  <a:cubicBezTo>
                    <a:pt x="167" y="134"/>
                    <a:pt x="167"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8" name="Google Shape;7238;p46"/>
            <p:cNvSpPr/>
            <p:nvPr/>
          </p:nvSpPr>
          <p:spPr>
            <a:xfrm>
              <a:off x="6414975" y="514725"/>
              <a:ext cx="65900" cy="31850"/>
            </a:xfrm>
            <a:custGeom>
              <a:rect b="b" l="l" r="r" t="t"/>
              <a:pathLst>
                <a:path extrusionOk="0" h="1274" w="2636">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9" name="Google Shape;7239;p46"/>
            <p:cNvSpPr/>
            <p:nvPr/>
          </p:nvSpPr>
          <p:spPr>
            <a:xfrm>
              <a:off x="6493450" y="476025"/>
              <a:ext cx="41625" cy="63725"/>
            </a:xfrm>
            <a:custGeom>
              <a:rect b="b" l="l" r="r" t="t"/>
              <a:pathLst>
                <a:path extrusionOk="0" h="2549" w="1665">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0" name="Google Shape;7240;p46"/>
            <p:cNvSpPr/>
            <p:nvPr/>
          </p:nvSpPr>
          <p:spPr>
            <a:xfrm>
              <a:off x="6308225" y="496200"/>
              <a:ext cx="117275" cy="70250"/>
            </a:xfrm>
            <a:custGeom>
              <a:rect b="b" l="l" r="r" t="t"/>
              <a:pathLst>
                <a:path extrusionOk="0" h="2810" w="4691">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1" name="Google Shape;7241;p46"/>
            <p:cNvSpPr/>
            <p:nvPr/>
          </p:nvSpPr>
          <p:spPr>
            <a:xfrm>
              <a:off x="6404125" y="669400"/>
              <a:ext cx="35900" cy="255350"/>
            </a:xfrm>
            <a:custGeom>
              <a:rect b="b" l="l" r="r" t="t"/>
              <a:pathLst>
                <a:path extrusionOk="0" h="10214" w="1436">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2" name="Google Shape;7242;p46"/>
            <p:cNvSpPr/>
            <p:nvPr/>
          </p:nvSpPr>
          <p:spPr>
            <a:xfrm>
              <a:off x="6579250" y="879150"/>
              <a:ext cx="35050" cy="104600"/>
            </a:xfrm>
            <a:custGeom>
              <a:rect b="b" l="l" r="r" t="t"/>
              <a:pathLst>
                <a:path extrusionOk="0" h="4184" w="1402">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3" name="Google Shape;7243;p46"/>
            <p:cNvSpPr/>
            <p:nvPr/>
          </p:nvSpPr>
          <p:spPr>
            <a:xfrm>
              <a:off x="6458375" y="778525"/>
              <a:ext cx="65025" cy="83350"/>
            </a:xfrm>
            <a:custGeom>
              <a:rect b="b" l="l" r="r" t="t"/>
              <a:pathLst>
                <a:path extrusionOk="0" h="3334" w="2601">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4" name="Google Shape;7244;p46"/>
            <p:cNvSpPr/>
            <p:nvPr/>
          </p:nvSpPr>
          <p:spPr>
            <a:xfrm>
              <a:off x="6590600" y="748700"/>
              <a:ext cx="84300" cy="51450"/>
            </a:xfrm>
            <a:custGeom>
              <a:rect b="b" l="l" r="r" t="t"/>
              <a:pathLst>
                <a:path extrusionOk="0" h="2058" w="3372">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5" name="Google Shape;7245;p46"/>
            <p:cNvSpPr/>
            <p:nvPr/>
          </p:nvSpPr>
          <p:spPr>
            <a:xfrm>
              <a:off x="6458350" y="927525"/>
              <a:ext cx="189000" cy="632200"/>
            </a:xfrm>
            <a:custGeom>
              <a:rect b="b" l="l" r="r" t="t"/>
              <a:pathLst>
                <a:path extrusionOk="0" h="25288" w="756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6" name="Google Shape;7246;p46"/>
            <p:cNvSpPr/>
            <p:nvPr/>
          </p:nvSpPr>
          <p:spPr>
            <a:xfrm>
              <a:off x="6591775" y="968475"/>
              <a:ext cx="164300" cy="568700"/>
            </a:xfrm>
            <a:custGeom>
              <a:rect b="b" l="l" r="r" t="t"/>
              <a:pathLst>
                <a:path extrusionOk="0" h="22748" w="6572">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7" name="Google Shape;7247;p46"/>
            <p:cNvSpPr/>
            <p:nvPr/>
          </p:nvSpPr>
          <p:spPr>
            <a:xfrm>
              <a:off x="6801075" y="1564900"/>
              <a:ext cx="29025" cy="19275"/>
            </a:xfrm>
            <a:custGeom>
              <a:rect b="b" l="l" r="r" t="t"/>
              <a:pathLst>
                <a:path extrusionOk="0" h="771" w="1161">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8" name="Google Shape;7248;p46"/>
            <p:cNvSpPr/>
            <p:nvPr/>
          </p:nvSpPr>
          <p:spPr>
            <a:xfrm>
              <a:off x="6815750" y="1566300"/>
              <a:ext cx="22875" cy="19075"/>
            </a:xfrm>
            <a:custGeom>
              <a:rect b="b" l="l" r="r" t="t"/>
              <a:pathLst>
                <a:path extrusionOk="0" h="763" w="915">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9" name="Google Shape;7249;p46"/>
            <p:cNvSpPr/>
            <p:nvPr/>
          </p:nvSpPr>
          <p:spPr>
            <a:xfrm>
              <a:off x="6798575" y="1535025"/>
              <a:ext cx="40050" cy="30975"/>
            </a:xfrm>
            <a:custGeom>
              <a:rect b="b" l="l" r="r" t="t"/>
              <a:pathLst>
                <a:path extrusionOk="0" h="1239" w="1602">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0" name="Google Shape;7250;p46"/>
            <p:cNvSpPr/>
            <p:nvPr/>
          </p:nvSpPr>
          <p:spPr>
            <a:xfrm>
              <a:off x="6744375" y="1538450"/>
              <a:ext cx="28375" cy="78450"/>
            </a:xfrm>
            <a:custGeom>
              <a:rect b="b" l="l" r="r" t="t"/>
              <a:pathLst>
                <a:path extrusionOk="0" h="3138" w="1135">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1" name="Google Shape;7251;p46"/>
            <p:cNvSpPr/>
            <p:nvPr/>
          </p:nvSpPr>
          <p:spPr>
            <a:xfrm>
              <a:off x="6751050" y="1585850"/>
              <a:ext cx="145925" cy="38025"/>
            </a:xfrm>
            <a:custGeom>
              <a:rect b="b" l="l" r="r" t="t"/>
              <a:pathLst>
                <a:path extrusionOk="0" h="1521" w="5837">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2" name="Google Shape;7252;p46"/>
            <p:cNvSpPr/>
            <p:nvPr/>
          </p:nvSpPr>
          <p:spPr>
            <a:xfrm>
              <a:off x="6691850" y="1555875"/>
              <a:ext cx="25875" cy="75300"/>
            </a:xfrm>
            <a:custGeom>
              <a:rect b="b" l="l" r="r" t="t"/>
              <a:pathLst>
                <a:path extrusionOk="0" h="3012" w="1035">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3" name="Google Shape;7253;p46"/>
            <p:cNvSpPr/>
            <p:nvPr/>
          </p:nvSpPr>
          <p:spPr>
            <a:xfrm>
              <a:off x="6584275" y="1624525"/>
              <a:ext cx="135725" cy="41050"/>
            </a:xfrm>
            <a:custGeom>
              <a:rect b="b" l="l" r="r" t="t"/>
              <a:pathLst>
                <a:path extrusionOk="0" h="1642" w="5429">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4" name="Google Shape;7254;p46"/>
            <p:cNvSpPr/>
            <p:nvPr/>
          </p:nvSpPr>
          <p:spPr>
            <a:xfrm>
              <a:off x="6633475" y="1616350"/>
              <a:ext cx="17525" cy="9175"/>
            </a:xfrm>
            <a:custGeom>
              <a:rect b="b" l="l" r="r" t="t"/>
              <a:pathLst>
                <a:path extrusionOk="0" h="367" w="701">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5" name="Google Shape;7255;p46"/>
            <p:cNvSpPr/>
            <p:nvPr/>
          </p:nvSpPr>
          <p:spPr>
            <a:xfrm>
              <a:off x="6639300" y="1610500"/>
              <a:ext cx="17550" cy="7525"/>
            </a:xfrm>
            <a:custGeom>
              <a:rect b="b" l="l" r="r" t="t"/>
              <a:pathLst>
                <a:path extrusionOk="0" h="301" w="702">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6" name="Google Shape;7256;p46"/>
            <p:cNvSpPr/>
            <p:nvPr/>
          </p:nvSpPr>
          <p:spPr>
            <a:xfrm>
              <a:off x="6638475" y="1604675"/>
              <a:ext cx="22525" cy="3350"/>
            </a:xfrm>
            <a:custGeom>
              <a:rect b="b" l="l" r="r" t="t"/>
              <a:pathLst>
                <a:path extrusionOk="0" h="134" w="901">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7" name="Google Shape;7257;p46"/>
            <p:cNvSpPr/>
            <p:nvPr/>
          </p:nvSpPr>
          <p:spPr>
            <a:xfrm>
              <a:off x="6614275" y="1579025"/>
              <a:ext cx="32150" cy="26825"/>
            </a:xfrm>
            <a:custGeom>
              <a:rect b="b" l="l" r="r" t="t"/>
              <a:pathLst>
                <a:path extrusionOk="0" h="1073" w="1286">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8" name="Google Shape;7258;p46"/>
            <p:cNvSpPr/>
            <p:nvPr/>
          </p:nvSpPr>
          <p:spPr>
            <a:xfrm>
              <a:off x="6543400" y="691500"/>
              <a:ext cx="33375" cy="52300"/>
            </a:xfrm>
            <a:custGeom>
              <a:rect b="b" l="l" r="r" t="t"/>
              <a:pathLst>
                <a:path extrusionOk="0" h="2092" w="1335">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9" name="Google Shape;7259;p46"/>
            <p:cNvSpPr/>
            <p:nvPr/>
          </p:nvSpPr>
          <p:spPr>
            <a:xfrm>
              <a:off x="6593425" y="607900"/>
              <a:ext cx="32550" cy="46275"/>
            </a:xfrm>
            <a:custGeom>
              <a:rect b="b" l="l" r="r" t="t"/>
              <a:pathLst>
                <a:path extrusionOk="0" h="1851" w="1302">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0" name="Google Shape;7260;p46"/>
            <p:cNvSpPr/>
            <p:nvPr/>
          </p:nvSpPr>
          <p:spPr>
            <a:xfrm>
              <a:off x="6537575" y="600450"/>
              <a:ext cx="25025" cy="41300"/>
            </a:xfrm>
            <a:custGeom>
              <a:rect b="b" l="l" r="r" t="t"/>
              <a:pathLst>
                <a:path extrusionOk="0" h="1652" w="1001">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1" name="Google Shape;7261;p46"/>
            <p:cNvSpPr/>
            <p:nvPr/>
          </p:nvSpPr>
          <p:spPr>
            <a:xfrm>
              <a:off x="6608450" y="690450"/>
              <a:ext cx="31025" cy="37000"/>
            </a:xfrm>
            <a:custGeom>
              <a:rect b="b" l="l" r="r" t="t"/>
              <a:pathLst>
                <a:path extrusionOk="0" h="1480" w="1241">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2" name="Google Shape;7262;p46"/>
            <p:cNvSpPr/>
            <p:nvPr/>
          </p:nvSpPr>
          <p:spPr>
            <a:xfrm>
              <a:off x="6539225" y="783100"/>
              <a:ext cx="33625" cy="39725"/>
            </a:xfrm>
            <a:custGeom>
              <a:rect b="b" l="l" r="r" t="t"/>
              <a:pathLst>
                <a:path extrusionOk="0" h="1589" w="1345">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3" name="Google Shape;7263;p46"/>
            <p:cNvSpPr/>
            <p:nvPr/>
          </p:nvSpPr>
          <p:spPr>
            <a:xfrm>
              <a:off x="6471675" y="872325"/>
              <a:ext cx="48825" cy="31150"/>
            </a:xfrm>
            <a:custGeom>
              <a:rect b="b" l="l" r="r" t="t"/>
              <a:pathLst>
                <a:path extrusionOk="0" h="1246" w="1953">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4" name="Google Shape;7264;p46"/>
            <p:cNvSpPr/>
            <p:nvPr/>
          </p:nvSpPr>
          <p:spPr>
            <a:xfrm>
              <a:off x="6604275" y="826475"/>
              <a:ext cx="51725" cy="29875"/>
            </a:xfrm>
            <a:custGeom>
              <a:rect b="b" l="l" r="r" t="t"/>
              <a:pathLst>
                <a:path extrusionOk="0" h="1195" w="2069">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5" name="Google Shape;7265;p46"/>
            <p:cNvSpPr/>
            <p:nvPr/>
          </p:nvSpPr>
          <p:spPr>
            <a:xfrm>
              <a:off x="6434700" y="773225"/>
              <a:ext cx="28675" cy="34350"/>
            </a:xfrm>
            <a:custGeom>
              <a:rect b="b" l="l" r="r" t="t"/>
              <a:pathLst>
                <a:path extrusionOk="0" h="1374" w="1147">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6" name="Google Shape;7266;p46"/>
            <p:cNvSpPr/>
            <p:nvPr/>
          </p:nvSpPr>
          <p:spPr>
            <a:xfrm>
              <a:off x="6435825" y="613025"/>
              <a:ext cx="39225" cy="60175"/>
            </a:xfrm>
            <a:custGeom>
              <a:rect b="b" l="l" r="r" t="t"/>
              <a:pathLst>
                <a:path extrusionOk="0" h="2407" w="1569">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7" name="Google Shape;7267;p46"/>
            <p:cNvSpPr/>
            <p:nvPr/>
          </p:nvSpPr>
          <p:spPr>
            <a:xfrm>
              <a:off x="6450000" y="693450"/>
              <a:ext cx="55075" cy="36925"/>
            </a:xfrm>
            <a:custGeom>
              <a:rect b="b" l="l" r="r" t="t"/>
              <a:pathLst>
                <a:path extrusionOk="0" h="1477" w="2203">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8" name="Google Shape;7268;p46"/>
            <p:cNvSpPr/>
            <p:nvPr/>
          </p:nvSpPr>
          <p:spPr>
            <a:xfrm>
              <a:off x="6566750" y="520550"/>
              <a:ext cx="21700" cy="41150"/>
            </a:xfrm>
            <a:custGeom>
              <a:rect b="b" l="l" r="r" t="t"/>
              <a:pathLst>
                <a:path extrusionOk="0" h="1646" w="868">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9" name="Google Shape;7269;p46"/>
            <p:cNvSpPr/>
            <p:nvPr/>
          </p:nvSpPr>
          <p:spPr>
            <a:xfrm>
              <a:off x="6394125" y="570750"/>
              <a:ext cx="56725" cy="25300"/>
            </a:xfrm>
            <a:custGeom>
              <a:rect b="b" l="l" r="r" t="t"/>
              <a:pathLst>
                <a:path extrusionOk="0" h="1012" w="2269">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0" name="Google Shape;7270;p46"/>
            <p:cNvSpPr/>
            <p:nvPr/>
          </p:nvSpPr>
          <p:spPr>
            <a:xfrm>
              <a:off x="6515050" y="513250"/>
              <a:ext cx="35050" cy="47525"/>
            </a:xfrm>
            <a:custGeom>
              <a:rect b="b" l="l" r="r" t="t"/>
              <a:pathLst>
                <a:path extrusionOk="0" h="1901" w="1402">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1" name="Google Shape;7271;p46"/>
            <p:cNvSpPr/>
            <p:nvPr/>
          </p:nvSpPr>
          <p:spPr>
            <a:xfrm>
              <a:off x="6638475" y="505675"/>
              <a:ext cx="51725" cy="21700"/>
            </a:xfrm>
            <a:custGeom>
              <a:rect b="b" l="l" r="r" t="t"/>
              <a:pathLst>
                <a:path extrusionOk="0" h="868" w="2069">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2" name="Google Shape;7272;p46"/>
            <p:cNvSpPr/>
            <p:nvPr/>
          </p:nvSpPr>
          <p:spPr>
            <a:xfrm>
              <a:off x="6668500" y="551700"/>
              <a:ext cx="47550" cy="24950"/>
            </a:xfrm>
            <a:custGeom>
              <a:rect b="b" l="l" r="r" t="t"/>
              <a:pathLst>
                <a:path extrusionOk="0" h="998" w="1902">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3" name="Google Shape;7273;p46"/>
            <p:cNvSpPr/>
            <p:nvPr/>
          </p:nvSpPr>
          <p:spPr>
            <a:xfrm>
              <a:off x="6702200" y="509550"/>
              <a:ext cx="45375" cy="20425"/>
            </a:xfrm>
            <a:custGeom>
              <a:rect b="b" l="l" r="r" t="t"/>
              <a:pathLst>
                <a:path extrusionOk="0" h="817" w="1815">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4" name="Google Shape;7274;p46"/>
            <p:cNvSpPr/>
            <p:nvPr/>
          </p:nvSpPr>
          <p:spPr>
            <a:xfrm>
              <a:off x="6763550" y="504575"/>
              <a:ext cx="37550" cy="46575"/>
            </a:xfrm>
            <a:custGeom>
              <a:rect b="b" l="l" r="r" t="t"/>
              <a:pathLst>
                <a:path extrusionOk="0" h="1863" w="1502">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5" name="Google Shape;7275;p46"/>
            <p:cNvSpPr/>
            <p:nvPr/>
          </p:nvSpPr>
          <p:spPr>
            <a:xfrm>
              <a:off x="6762725" y="440500"/>
              <a:ext cx="38375" cy="38375"/>
            </a:xfrm>
            <a:custGeom>
              <a:rect b="b" l="l" r="r" t="t"/>
              <a:pathLst>
                <a:path extrusionOk="0" h="1535" w="1535">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6" name="Google Shape;7276;p46"/>
            <p:cNvSpPr/>
            <p:nvPr/>
          </p:nvSpPr>
          <p:spPr>
            <a:xfrm>
              <a:off x="6729400" y="438775"/>
              <a:ext cx="26675" cy="41775"/>
            </a:xfrm>
            <a:custGeom>
              <a:rect b="b" l="l" r="r" t="t"/>
              <a:pathLst>
                <a:path extrusionOk="0" h="1671" w="1067">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7" name="Google Shape;7277;p46"/>
            <p:cNvSpPr/>
            <p:nvPr/>
          </p:nvSpPr>
          <p:spPr>
            <a:xfrm>
              <a:off x="6564850" y="483600"/>
              <a:ext cx="52800" cy="27800"/>
            </a:xfrm>
            <a:custGeom>
              <a:rect b="b" l="l" r="r" t="t"/>
              <a:pathLst>
                <a:path extrusionOk="0" h="1112" w="2112">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8" name="Google Shape;7278;p46"/>
            <p:cNvSpPr/>
            <p:nvPr/>
          </p:nvSpPr>
          <p:spPr>
            <a:xfrm>
              <a:off x="6384950" y="908025"/>
              <a:ext cx="46725" cy="51200"/>
            </a:xfrm>
            <a:custGeom>
              <a:rect b="b" l="l" r="r" t="t"/>
              <a:pathLst>
                <a:path extrusionOk="0" h="2048" w="1869">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9" name="Google Shape;7279;p46"/>
            <p:cNvSpPr/>
            <p:nvPr/>
          </p:nvSpPr>
          <p:spPr>
            <a:xfrm>
              <a:off x="6389375" y="970975"/>
              <a:ext cx="53775" cy="30850"/>
            </a:xfrm>
            <a:custGeom>
              <a:rect b="b" l="l" r="r" t="t"/>
              <a:pathLst>
                <a:path extrusionOk="0" h="1234" w="2151">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3" name="Shape 6523"/>
        <p:cNvGrpSpPr/>
        <p:nvPr/>
      </p:nvGrpSpPr>
      <p:grpSpPr>
        <a:xfrm>
          <a:off x="0" y="0"/>
          <a:ext cx="0" cy="0"/>
          <a:chOff x="0" y="0"/>
          <a:chExt cx="0" cy="0"/>
        </a:xfrm>
      </p:grpSpPr>
      <p:sp>
        <p:nvSpPr>
          <p:cNvPr id="6524" name="Google Shape;6524;p34"/>
          <p:cNvSpPr txBox="1"/>
          <p:nvPr>
            <p:ph idx="1" type="subTitle"/>
          </p:nvPr>
        </p:nvSpPr>
        <p:spPr>
          <a:xfrm>
            <a:off x="1784100" y="1513950"/>
            <a:ext cx="5575800" cy="25728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Clr>
                <a:schemeClr val="accent2"/>
              </a:buClr>
              <a:buSzPts val="1800"/>
              <a:buChar char="●"/>
            </a:pPr>
            <a:r>
              <a:rPr lang="en"/>
              <a:t>Everyone is a teacher </a:t>
            </a:r>
            <a:r>
              <a:rPr b="1" i="1" lang="en"/>
              <a:t>and </a:t>
            </a:r>
            <a:r>
              <a:rPr lang="en"/>
              <a:t>a learner</a:t>
            </a:r>
            <a:endParaRPr/>
          </a:p>
          <a:p>
            <a:pPr indent="-342900" lvl="0" marL="457200" rtl="0" algn="l">
              <a:spcBef>
                <a:spcPts val="1000"/>
              </a:spcBef>
              <a:spcAft>
                <a:spcPts val="0"/>
              </a:spcAft>
              <a:buClr>
                <a:schemeClr val="accent2"/>
              </a:buClr>
              <a:buSzPts val="1800"/>
              <a:buChar char="●"/>
            </a:pPr>
            <a:r>
              <a:rPr lang="en"/>
              <a:t>Flipped Vegas Rule</a:t>
            </a:r>
            <a:endParaRPr/>
          </a:p>
          <a:p>
            <a:pPr indent="-342900" lvl="0" marL="457200" rtl="0" algn="l">
              <a:spcBef>
                <a:spcPts val="1000"/>
              </a:spcBef>
              <a:spcAft>
                <a:spcPts val="0"/>
              </a:spcAft>
              <a:buClr>
                <a:schemeClr val="accent2"/>
              </a:buClr>
              <a:buSzPts val="1800"/>
              <a:buChar char="●"/>
            </a:pPr>
            <a:r>
              <a:rPr lang="en"/>
              <a:t>Be kind and curious</a:t>
            </a:r>
            <a:endParaRPr/>
          </a:p>
          <a:p>
            <a:pPr indent="-342900" lvl="0" marL="457200" rtl="0" algn="l">
              <a:spcBef>
                <a:spcPts val="1000"/>
              </a:spcBef>
              <a:spcAft>
                <a:spcPts val="0"/>
              </a:spcAft>
              <a:buClr>
                <a:schemeClr val="accent2"/>
              </a:buClr>
              <a:buSzPts val="1800"/>
              <a:buChar char="●"/>
            </a:pPr>
            <a:r>
              <a:rPr lang="en"/>
              <a:t>Invitation to welcome new perspectives</a:t>
            </a:r>
            <a:endParaRPr/>
          </a:p>
          <a:p>
            <a:pPr indent="-342900" lvl="0" marL="457200" rtl="0" algn="l">
              <a:spcBef>
                <a:spcPts val="1000"/>
              </a:spcBef>
              <a:spcAft>
                <a:spcPts val="1000"/>
              </a:spcAft>
              <a:buClr>
                <a:schemeClr val="accent2"/>
              </a:buClr>
              <a:buSzPts val="1800"/>
              <a:buChar char="●"/>
            </a:pPr>
            <a:r>
              <a:rPr lang="en"/>
              <a:t>[       add your own       ]</a:t>
            </a:r>
            <a:endParaRPr/>
          </a:p>
        </p:txBody>
      </p:sp>
      <p:sp>
        <p:nvSpPr>
          <p:cNvPr id="6525" name="Google Shape;6525;p34"/>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Community Values + Intentions</a:t>
            </a:r>
            <a:endParaRPr/>
          </a:p>
        </p:txBody>
      </p:sp>
      <p:grpSp>
        <p:nvGrpSpPr>
          <p:cNvPr id="6526" name="Google Shape;6526;p34"/>
          <p:cNvGrpSpPr/>
          <p:nvPr/>
        </p:nvGrpSpPr>
        <p:grpSpPr>
          <a:xfrm rot="-285647">
            <a:off x="712656" y="2966827"/>
            <a:ext cx="742262" cy="1554178"/>
            <a:chOff x="4339100" y="297700"/>
            <a:chExt cx="742225" cy="1554100"/>
          </a:xfrm>
        </p:grpSpPr>
        <p:sp>
          <p:nvSpPr>
            <p:cNvPr id="6527" name="Google Shape;6527;p34"/>
            <p:cNvSpPr/>
            <p:nvPr/>
          </p:nvSpPr>
          <p:spPr>
            <a:xfrm>
              <a:off x="4519225" y="297700"/>
              <a:ext cx="170125" cy="159750"/>
            </a:xfrm>
            <a:custGeom>
              <a:rect b="b" l="l" r="r" t="t"/>
              <a:pathLst>
                <a:path extrusionOk="0" h="6390" w="6805">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8" name="Google Shape;6528;p34"/>
            <p:cNvSpPr/>
            <p:nvPr/>
          </p:nvSpPr>
          <p:spPr>
            <a:xfrm>
              <a:off x="4793600" y="1698325"/>
              <a:ext cx="194325" cy="146800"/>
            </a:xfrm>
            <a:custGeom>
              <a:rect b="b" l="l" r="r" t="t"/>
              <a:pathLst>
                <a:path extrusionOk="0" h="5872" w="7773">
                  <a:moveTo>
                    <a:pt x="2936" y="0"/>
                  </a:moveTo>
                  <a:lnTo>
                    <a:pt x="0" y="2302"/>
                  </a:lnTo>
                  <a:lnTo>
                    <a:pt x="1635" y="5871"/>
                  </a:lnTo>
                  <a:lnTo>
                    <a:pt x="7772" y="2469"/>
                  </a:lnTo>
                  <a:lnTo>
                    <a:pt x="3970" y="2302"/>
                  </a:lnTo>
                  <a:lnTo>
                    <a:pt x="2936"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9" name="Google Shape;6529;p34"/>
            <p:cNvSpPr/>
            <p:nvPr/>
          </p:nvSpPr>
          <p:spPr>
            <a:xfrm>
              <a:off x="4339100" y="1677475"/>
              <a:ext cx="145975" cy="174325"/>
            </a:xfrm>
            <a:custGeom>
              <a:rect b="b" l="l" r="r" t="t"/>
              <a:pathLst>
                <a:path extrusionOk="0" h="6973" w="5839">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0" name="Google Shape;6530;p34"/>
            <p:cNvSpPr/>
            <p:nvPr/>
          </p:nvSpPr>
          <p:spPr>
            <a:xfrm>
              <a:off x="4381525" y="1079550"/>
              <a:ext cx="92700" cy="138450"/>
            </a:xfrm>
            <a:custGeom>
              <a:rect b="b" l="l" r="r" t="t"/>
              <a:pathLst>
                <a:path extrusionOk="0" h="5538" w="3708">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1" name="Google Shape;6531;p34"/>
            <p:cNvSpPr/>
            <p:nvPr/>
          </p:nvSpPr>
          <p:spPr>
            <a:xfrm>
              <a:off x="4956200" y="712775"/>
              <a:ext cx="125125" cy="87425"/>
            </a:xfrm>
            <a:custGeom>
              <a:rect b="b" l="l" r="r" t="t"/>
              <a:pathLst>
                <a:path extrusionOk="0" h="3497" w="5005">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2" name="Google Shape;6532;p34"/>
            <p:cNvSpPr/>
            <p:nvPr/>
          </p:nvSpPr>
          <p:spPr>
            <a:xfrm>
              <a:off x="4995400" y="737625"/>
              <a:ext cx="16800" cy="43625"/>
            </a:xfrm>
            <a:custGeom>
              <a:rect b="b" l="l" r="r" t="t"/>
              <a:pathLst>
                <a:path extrusionOk="0" h="1745" w="672">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3" name="Google Shape;6533;p34"/>
            <p:cNvSpPr/>
            <p:nvPr/>
          </p:nvSpPr>
          <p:spPr>
            <a:xfrm>
              <a:off x="4640975" y="562250"/>
              <a:ext cx="351125" cy="313250"/>
            </a:xfrm>
            <a:custGeom>
              <a:rect b="b" l="l" r="r" t="t"/>
              <a:pathLst>
                <a:path extrusionOk="0" h="12530" w="14045">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4" name="Google Shape;6534;p34"/>
            <p:cNvSpPr/>
            <p:nvPr/>
          </p:nvSpPr>
          <p:spPr>
            <a:xfrm>
              <a:off x="4359950" y="956125"/>
              <a:ext cx="386975" cy="816450"/>
            </a:xfrm>
            <a:custGeom>
              <a:rect b="b" l="l" r="r" t="t"/>
              <a:pathLst>
                <a:path extrusionOk="0" h="32658" w="15479">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5" name="Google Shape;6535;p34"/>
            <p:cNvSpPr/>
            <p:nvPr/>
          </p:nvSpPr>
          <p:spPr>
            <a:xfrm>
              <a:off x="4475025" y="921100"/>
              <a:ext cx="422825" cy="871475"/>
            </a:xfrm>
            <a:custGeom>
              <a:rect b="b" l="l" r="r" t="t"/>
              <a:pathLst>
                <a:path extrusionOk="0" h="34859" w="16913">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6" name="Google Shape;6536;p34"/>
            <p:cNvSpPr/>
            <p:nvPr/>
          </p:nvSpPr>
          <p:spPr>
            <a:xfrm>
              <a:off x="4476700" y="558350"/>
              <a:ext cx="269375" cy="432825"/>
            </a:xfrm>
            <a:custGeom>
              <a:rect b="b" l="l" r="r" t="t"/>
              <a:pathLst>
                <a:path extrusionOk="0" h="17313" w="10775">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7" name="Google Shape;6537;p34"/>
            <p:cNvSpPr/>
            <p:nvPr/>
          </p:nvSpPr>
          <p:spPr>
            <a:xfrm>
              <a:off x="4540075" y="334025"/>
              <a:ext cx="146800" cy="176175"/>
            </a:xfrm>
            <a:custGeom>
              <a:rect b="b" l="l" r="r" t="t"/>
              <a:pathLst>
                <a:path extrusionOk="0" h="7047" w="5872">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8" name="Google Shape;6538;p34"/>
            <p:cNvSpPr/>
            <p:nvPr/>
          </p:nvSpPr>
          <p:spPr>
            <a:xfrm>
              <a:off x="4568425" y="494975"/>
              <a:ext cx="87600" cy="119075"/>
            </a:xfrm>
            <a:custGeom>
              <a:rect b="b" l="l" r="r" t="t"/>
              <a:pathLst>
                <a:path extrusionOk="0" h="4763" w="3504">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9" name="Google Shape;6539;p34"/>
            <p:cNvSpPr/>
            <p:nvPr/>
          </p:nvSpPr>
          <p:spPr>
            <a:xfrm>
              <a:off x="4517175" y="420750"/>
              <a:ext cx="37100" cy="50500"/>
            </a:xfrm>
            <a:custGeom>
              <a:rect b="b" l="l" r="r" t="t"/>
              <a:pathLst>
                <a:path extrusionOk="0" h="2020" w="1484">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0" name="Google Shape;6540;p34"/>
            <p:cNvSpPr/>
            <p:nvPr/>
          </p:nvSpPr>
          <p:spPr>
            <a:xfrm>
              <a:off x="4572500" y="409075"/>
              <a:ext cx="7625" cy="5575"/>
            </a:xfrm>
            <a:custGeom>
              <a:rect b="b" l="l" r="r" t="t"/>
              <a:pathLst>
                <a:path extrusionOk="0" h="223" w="305">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1" name="Google Shape;6541;p34"/>
            <p:cNvSpPr/>
            <p:nvPr/>
          </p:nvSpPr>
          <p:spPr>
            <a:xfrm>
              <a:off x="4642175" y="398850"/>
              <a:ext cx="7175" cy="5450"/>
            </a:xfrm>
            <a:custGeom>
              <a:rect b="b" l="l" r="r" t="t"/>
              <a:pathLst>
                <a:path extrusionOk="0" h="218" w="287">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2" name="Google Shape;6542;p34"/>
            <p:cNvSpPr/>
            <p:nvPr/>
          </p:nvSpPr>
          <p:spPr>
            <a:xfrm>
              <a:off x="4583650" y="444375"/>
              <a:ext cx="49650" cy="18650"/>
            </a:xfrm>
            <a:custGeom>
              <a:rect b="b" l="l" r="r" t="t"/>
              <a:pathLst>
                <a:path extrusionOk="0" h="746" w="1986">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3" name="Google Shape;6543;p34"/>
            <p:cNvSpPr/>
            <p:nvPr/>
          </p:nvSpPr>
          <p:spPr>
            <a:xfrm>
              <a:off x="4579275" y="441050"/>
              <a:ext cx="13375" cy="14325"/>
            </a:xfrm>
            <a:custGeom>
              <a:rect b="b" l="l" r="r" t="t"/>
              <a:pathLst>
                <a:path extrusionOk="0" h="573" w="535">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4" name="Google Shape;6544;p34"/>
            <p:cNvSpPr/>
            <p:nvPr/>
          </p:nvSpPr>
          <p:spPr>
            <a:xfrm>
              <a:off x="4610125" y="395925"/>
              <a:ext cx="28375" cy="46700"/>
            </a:xfrm>
            <a:custGeom>
              <a:rect b="b" l="l" r="r" t="t"/>
              <a:pathLst>
                <a:path extrusionOk="0" h="1868" w="1135">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5" name="Google Shape;6545;p34"/>
            <p:cNvSpPr/>
            <p:nvPr/>
          </p:nvSpPr>
          <p:spPr>
            <a:xfrm>
              <a:off x="4409150" y="603850"/>
              <a:ext cx="188475" cy="522425"/>
            </a:xfrm>
            <a:custGeom>
              <a:rect b="b" l="l" r="r" t="t"/>
              <a:pathLst>
                <a:path extrusionOk="0" h="20897" w="7539">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6" name="Google Shape;6546;p34"/>
            <p:cNvSpPr/>
            <p:nvPr/>
          </p:nvSpPr>
          <p:spPr>
            <a:xfrm>
              <a:off x="4558425" y="1042225"/>
              <a:ext cx="287725" cy="714850"/>
            </a:xfrm>
            <a:custGeom>
              <a:rect b="b" l="l" r="r" t="t"/>
              <a:pathLst>
                <a:path extrusionOk="0" h="28594" w="11509">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7" name="Google Shape;6547;p34"/>
            <p:cNvSpPr/>
            <p:nvPr/>
          </p:nvSpPr>
          <p:spPr>
            <a:xfrm>
              <a:off x="4866975" y="1751475"/>
              <a:ext cx="38225" cy="27925"/>
            </a:xfrm>
            <a:custGeom>
              <a:rect b="b" l="l" r="r" t="t"/>
              <a:pathLst>
                <a:path extrusionOk="0" h="1117" w="1529">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8" name="Google Shape;6548;p34"/>
            <p:cNvSpPr/>
            <p:nvPr/>
          </p:nvSpPr>
          <p:spPr>
            <a:xfrm>
              <a:off x="4877550" y="1756375"/>
              <a:ext cx="32600" cy="29075"/>
            </a:xfrm>
            <a:custGeom>
              <a:rect b="b" l="l" r="r" t="t"/>
              <a:pathLst>
                <a:path extrusionOk="0" h="1163" w="1304">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9" name="Google Shape;6549;p34"/>
            <p:cNvSpPr/>
            <p:nvPr/>
          </p:nvSpPr>
          <p:spPr>
            <a:xfrm>
              <a:off x="4864475" y="1715925"/>
              <a:ext cx="55375" cy="44975"/>
            </a:xfrm>
            <a:custGeom>
              <a:rect b="b" l="l" r="r" t="t"/>
              <a:pathLst>
                <a:path extrusionOk="0" h="1799" w="2215">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0" name="Google Shape;6550;p34"/>
            <p:cNvSpPr/>
            <p:nvPr/>
          </p:nvSpPr>
          <p:spPr>
            <a:xfrm>
              <a:off x="4340775" y="1750850"/>
              <a:ext cx="134050" cy="84600"/>
            </a:xfrm>
            <a:custGeom>
              <a:rect b="b" l="l" r="r" t="t"/>
              <a:pathLst>
                <a:path extrusionOk="0" h="3384" w="5362">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1" name="Google Shape;6551;p34"/>
            <p:cNvSpPr/>
            <p:nvPr/>
          </p:nvSpPr>
          <p:spPr>
            <a:xfrm>
              <a:off x="4422925" y="1764725"/>
              <a:ext cx="36300" cy="23700"/>
            </a:xfrm>
            <a:custGeom>
              <a:rect b="b" l="l" r="r" t="t"/>
              <a:pathLst>
                <a:path extrusionOk="0" h="948" w="1452">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2" name="Google Shape;6552;p34"/>
            <p:cNvSpPr/>
            <p:nvPr/>
          </p:nvSpPr>
          <p:spPr>
            <a:xfrm>
              <a:off x="4425250" y="1758850"/>
              <a:ext cx="21450" cy="13725"/>
            </a:xfrm>
            <a:custGeom>
              <a:rect b="b" l="l" r="r" t="t"/>
              <a:pathLst>
                <a:path extrusionOk="0" h="549" w="858">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3" name="Google Shape;6553;p34"/>
            <p:cNvSpPr/>
            <p:nvPr/>
          </p:nvSpPr>
          <p:spPr>
            <a:xfrm>
              <a:off x="4425825" y="1742225"/>
              <a:ext cx="34225" cy="27075"/>
            </a:xfrm>
            <a:custGeom>
              <a:rect b="b" l="l" r="r" t="t"/>
              <a:pathLst>
                <a:path extrusionOk="0" h="1083" w="1369">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4" name="Google Shape;6554;p34"/>
            <p:cNvSpPr/>
            <p:nvPr/>
          </p:nvSpPr>
          <p:spPr>
            <a:xfrm>
              <a:off x="4833625" y="1759800"/>
              <a:ext cx="145800" cy="80900"/>
            </a:xfrm>
            <a:custGeom>
              <a:rect b="b" l="l" r="r" t="t"/>
              <a:pathLst>
                <a:path extrusionOk="0" h="3236" w="5832">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5" name="Google Shape;6555;p34"/>
            <p:cNvSpPr/>
            <p:nvPr/>
          </p:nvSpPr>
          <p:spPr>
            <a:xfrm>
              <a:off x="4409975" y="1351375"/>
              <a:ext cx="174025" cy="387550"/>
            </a:xfrm>
            <a:custGeom>
              <a:rect b="b" l="l" r="r" t="t"/>
              <a:pathLst>
                <a:path extrusionOk="0" h="15502" w="6961">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6" name="Google Shape;6556;p34"/>
            <p:cNvSpPr/>
            <p:nvPr/>
          </p:nvSpPr>
          <p:spPr>
            <a:xfrm>
              <a:off x="4523400" y="1005825"/>
              <a:ext cx="63800" cy="49800"/>
            </a:xfrm>
            <a:custGeom>
              <a:rect b="b" l="l" r="r" t="t"/>
              <a:pathLst>
                <a:path extrusionOk="0" h="1992" w="2552">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7" name="Google Shape;6557;p34"/>
            <p:cNvSpPr/>
            <p:nvPr/>
          </p:nvSpPr>
          <p:spPr>
            <a:xfrm>
              <a:off x="4570100" y="503300"/>
              <a:ext cx="73400" cy="10475"/>
            </a:xfrm>
            <a:custGeom>
              <a:rect b="b" l="l" r="r" t="t"/>
              <a:pathLst>
                <a:path extrusionOk="0" h="419" w="2936">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8" name="Google Shape;6558;p34"/>
            <p:cNvSpPr/>
            <p:nvPr/>
          </p:nvSpPr>
          <p:spPr>
            <a:xfrm>
              <a:off x="4490875" y="625050"/>
              <a:ext cx="90100" cy="500400"/>
            </a:xfrm>
            <a:custGeom>
              <a:rect b="b" l="l" r="r" t="t"/>
              <a:pathLst>
                <a:path extrusionOk="0" h="20016" w="3604">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9" name="Google Shape;6559;p34"/>
            <p:cNvSpPr/>
            <p:nvPr/>
          </p:nvSpPr>
          <p:spPr>
            <a:xfrm>
              <a:off x="4763575" y="762325"/>
              <a:ext cx="28150" cy="51575"/>
            </a:xfrm>
            <a:custGeom>
              <a:rect b="b" l="l" r="r" t="t"/>
              <a:pathLst>
                <a:path extrusionOk="0" h="2063" w="1126">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0" name="Google Shape;6560;p34"/>
            <p:cNvSpPr/>
            <p:nvPr/>
          </p:nvSpPr>
          <p:spPr>
            <a:xfrm>
              <a:off x="4418350" y="960125"/>
              <a:ext cx="95075" cy="27725"/>
            </a:xfrm>
            <a:custGeom>
              <a:rect b="b" l="l" r="r" t="t"/>
              <a:pathLst>
                <a:path extrusionOk="0" h="1109" w="3803">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1" name="Google Shape;6561;p34"/>
            <p:cNvSpPr/>
            <p:nvPr/>
          </p:nvSpPr>
          <p:spPr>
            <a:xfrm>
              <a:off x="4408550" y="1018500"/>
              <a:ext cx="95350" cy="33725"/>
            </a:xfrm>
            <a:custGeom>
              <a:rect b="b" l="l" r="r" t="t"/>
              <a:pathLst>
                <a:path extrusionOk="0" h="1349" w="3814">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2" name="Google Shape;6562;p34"/>
            <p:cNvSpPr/>
            <p:nvPr/>
          </p:nvSpPr>
          <p:spPr>
            <a:xfrm>
              <a:off x="4414275" y="990675"/>
              <a:ext cx="95800" cy="30525"/>
            </a:xfrm>
            <a:custGeom>
              <a:rect b="b" l="l" r="r" t="t"/>
              <a:pathLst>
                <a:path extrusionOk="0" h="1221" w="3832">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3" name="Google Shape;6563;p34"/>
            <p:cNvSpPr/>
            <p:nvPr/>
          </p:nvSpPr>
          <p:spPr>
            <a:xfrm>
              <a:off x="4532575" y="897750"/>
              <a:ext cx="213500" cy="23375"/>
            </a:xfrm>
            <a:custGeom>
              <a:rect b="b" l="l" r="r" t="t"/>
              <a:pathLst>
                <a:path extrusionOk="0" h="935" w="854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4" name="Google Shape;6564;p34"/>
            <p:cNvSpPr/>
            <p:nvPr/>
          </p:nvSpPr>
          <p:spPr>
            <a:xfrm>
              <a:off x="4541750" y="854375"/>
              <a:ext cx="209350" cy="18375"/>
            </a:xfrm>
            <a:custGeom>
              <a:rect b="b" l="l" r="r" t="t"/>
              <a:pathLst>
                <a:path extrusionOk="0" h="735" w="8374">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5" name="Google Shape;6565;p34"/>
            <p:cNvSpPr/>
            <p:nvPr/>
          </p:nvSpPr>
          <p:spPr>
            <a:xfrm>
              <a:off x="4525075" y="934450"/>
              <a:ext cx="221850" cy="23375"/>
            </a:xfrm>
            <a:custGeom>
              <a:rect b="b" l="l" r="r" t="t"/>
              <a:pathLst>
                <a:path extrusionOk="0" h="935" w="8874">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6" name="Google Shape;6566;p34"/>
            <p:cNvSpPr/>
            <p:nvPr/>
          </p:nvSpPr>
          <p:spPr>
            <a:xfrm>
              <a:off x="4885325" y="745975"/>
              <a:ext cx="31725" cy="84600"/>
            </a:xfrm>
            <a:custGeom>
              <a:rect b="b" l="l" r="r" t="t"/>
              <a:pathLst>
                <a:path extrusionOk="0" h="3384" w="1269">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7" name="Google Shape;6567;p34"/>
            <p:cNvSpPr/>
            <p:nvPr/>
          </p:nvSpPr>
          <p:spPr>
            <a:xfrm>
              <a:off x="4908675" y="734300"/>
              <a:ext cx="45650" cy="87425"/>
            </a:xfrm>
            <a:custGeom>
              <a:rect b="b" l="l" r="r" t="t"/>
              <a:pathLst>
                <a:path extrusionOk="0" h="3497" w="1826">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8" name="Google Shape;6568;p34"/>
            <p:cNvSpPr/>
            <p:nvPr/>
          </p:nvSpPr>
          <p:spPr>
            <a:xfrm>
              <a:off x="4854475" y="754175"/>
              <a:ext cx="37325" cy="92575"/>
            </a:xfrm>
            <a:custGeom>
              <a:rect b="b" l="l" r="r" t="t"/>
              <a:pathLst>
                <a:path extrusionOk="0" h="3703" w="1493">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2" name="Shape 6572"/>
        <p:cNvGrpSpPr/>
        <p:nvPr/>
      </p:nvGrpSpPr>
      <p:grpSpPr>
        <a:xfrm>
          <a:off x="0" y="0"/>
          <a:ext cx="0" cy="0"/>
          <a:chOff x="0" y="0"/>
          <a:chExt cx="0" cy="0"/>
        </a:xfrm>
      </p:grpSpPr>
      <p:grpSp>
        <p:nvGrpSpPr>
          <p:cNvPr id="6573" name="Google Shape;6573;p35"/>
          <p:cNvGrpSpPr/>
          <p:nvPr/>
        </p:nvGrpSpPr>
        <p:grpSpPr>
          <a:xfrm rot="-1252032">
            <a:off x="1084264" y="694626"/>
            <a:ext cx="626294" cy="1655035"/>
            <a:chOff x="7905200" y="2089425"/>
            <a:chExt cx="626300" cy="1655050"/>
          </a:xfrm>
        </p:grpSpPr>
        <p:sp>
          <p:nvSpPr>
            <p:cNvPr id="6574" name="Google Shape;6574;p35"/>
            <p:cNvSpPr/>
            <p:nvPr/>
          </p:nvSpPr>
          <p:spPr>
            <a:xfrm>
              <a:off x="8131200" y="2242775"/>
              <a:ext cx="264375" cy="359050"/>
            </a:xfrm>
            <a:custGeom>
              <a:rect b="b" l="l" r="r" t="t"/>
              <a:pathLst>
                <a:path extrusionOk="0" h="14362" w="10575">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5" name="Google Shape;6575;p35"/>
            <p:cNvSpPr/>
            <p:nvPr/>
          </p:nvSpPr>
          <p:spPr>
            <a:xfrm>
              <a:off x="7905200" y="2211775"/>
              <a:ext cx="260225" cy="443675"/>
            </a:xfrm>
            <a:custGeom>
              <a:rect b="b" l="l" r="r" t="t"/>
              <a:pathLst>
                <a:path extrusionOk="0" h="17747" w="10409">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6" name="Google Shape;6576;p35"/>
            <p:cNvSpPr/>
            <p:nvPr/>
          </p:nvSpPr>
          <p:spPr>
            <a:xfrm>
              <a:off x="8288825" y="2157550"/>
              <a:ext cx="242675" cy="466200"/>
            </a:xfrm>
            <a:custGeom>
              <a:rect b="b" l="l" r="r" t="t"/>
              <a:pathLst>
                <a:path extrusionOk="0" h="18648" w="9707">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7" name="Google Shape;6577;p35"/>
            <p:cNvSpPr/>
            <p:nvPr/>
          </p:nvSpPr>
          <p:spPr>
            <a:xfrm>
              <a:off x="8115350" y="2516975"/>
              <a:ext cx="261050" cy="336100"/>
            </a:xfrm>
            <a:custGeom>
              <a:rect b="b" l="l" r="r" t="t"/>
              <a:pathLst>
                <a:path extrusionOk="0" h="13444" w="10442">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8" name="Google Shape;6578;p35"/>
            <p:cNvSpPr/>
            <p:nvPr/>
          </p:nvSpPr>
          <p:spPr>
            <a:xfrm>
              <a:off x="8111175" y="3638625"/>
              <a:ext cx="148475" cy="105100"/>
            </a:xfrm>
            <a:custGeom>
              <a:rect b="b" l="l" r="r" t="t"/>
              <a:pathLst>
                <a:path extrusionOk="0" h="4204" w="5939">
                  <a:moveTo>
                    <a:pt x="3170" y="0"/>
                  </a:moveTo>
                  <a:lnTo>
                    <a:pt x="1" y="667"/>
                  </a:lnTo>
                  <a:lnTo>
                    <a:pt x="268" y="4203"/>
                  </a:lnTo>
                  <a:lnTo>
                    <a:pt x="5939" y="3970"/>
                  </a:lnTo>
                  <a:lnTo>
                    <a:pt x="3036" y="2202"/>
                  </a:lnTo>
                  <a:lnTo>
                    <a:pt x="3170"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9" name="Google Shape;6579;p35"/>
            <p:cNvSpPr/>
            <p:nvPr/>
          </p:nvSpPr>
          <p:spPr>
            <a:xfrm>
              <a:off x="8276300" y="3608600"/>
              <a:ext cx="130125" cy="123450"/>
            </a:xfrm>
            <a:custGeom>
              <a:rect b="b" l="l" r="r" t="t"/>
              <a:pathLst>
                <a:path extrusionOk="0" h="4938" w="5205">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0" name="Google Shape;6580;p35"/>
            <p:cNvSpPr/>
            <p:nvPr/>
          </p:nvSpPr>
          <p:spPr>
            <a:xfrm>
              <a:off x="8047800" y="2853050"/>
              <a:ext cx="432850" cy="860650"/>
            </a:xfrm>
            <a:custGeom>
              <a:rect b="b" l="l" r="r" t="t"/>
              <a:pathLst>
                <a:path extrusionOk="0" h="34426" w="17314">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1" name="Google Shape;6581;p35"/>
            <p:cNvSpPr/>
            <p:nvPr/>
          </p:nvSpPr>
          <p:spPr>
            <a:xfrm>
              <a:off x="8165400" y="2301000"/>
              <a:ext cx="157625" cy="188675"/>
            </a:xfrm>
            <a:custGeom>
              <a:rect b="b" l="l" r="r" t="t"/>
              <a:pathLst>
                <a:path extrusionOk="0" h="7547" w="6305">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2" name="Google Shape;6582;p35"/>
            <p:cNvSpPr/>
            <p:nvPr/>
          </p:nvSpPr>
          <p:spPr>
            <a:xfrm>
              <a:off x="8194575" y="2471950"/>
              <a:ext cx="95100" cy="128875"/>
            </a:xfrm>
            <a:custGeom>
              <a:rect b="b" l="l" r="r" t="t"/>
              <a:pathLst>
                <a:path extrusionOk="0" h="5155" w="3804">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3" name="Google Shape;6583;p35"/>
            <p:cNvSpPr/>
            <p:nvPr/>
          </p:nvSpPr>
          <p:spPr>
            <a:xfrm>
              <a:off x="8140800" y="2392725"/>
              <a:ext cx="39625" cy="53825"/>
            </a:xfrm>
            <a:custGeom>
              <a:rect b="b" l="l" r="r" t="t"/>
              <a:pathLst>
                <a:path extrusionOk="0" h="2153" w="1585">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4" name="Google Shape;6584;p35"/>
            <p:cNvSpPr/>
            <p:nvPr/>
          </p:nvSpPr>
          <p:spPr>
            <a:xfrm>
              <a:off x="8231275" y="2354850"/>
              <a:ext cx="46725" cy="66400"/>
            </a:xfrm>
            <a:custGeom>
              <a:rect b="b" l="l" r="r" t="t"/>
              <a:pathLst>
                <a:path extrusionOk="0" h="2656" w="1869">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5" name="Google Shape;6585;p35"/>
            <p:cNvSpPr/>
            <p:nvPr/>
          </p:nvSpPr>
          <p:spPr>
            <a:xfrm>
              <a:off x="8200100" y="2380075"/>
              <a:ext cx="6925" cy="5775"/>
            </a:xfrm>
            <a:custGeom>
              <a:rect b="b" l="l" r="r" t="t"/>
              <a:pathLst>
                <a:path extrusionOk="0" h="231" w="277">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6" name="Google Shape;6586;p35"/>
            <p:cNvSpPr/>
            <p:nvPr/>
          </p:nvSpPr>
          <p:spPr>
            <a:xfrm>
              <a:off x="8274025" y="2369750"/>
              <a:ext cx="7300" cy="5550"/>
            </a:xfrm>
            <a:custGeom>
              <a:rect b="b" l="l" r="r" t="t"/>
              <a:pathLst>
                <a:path extrusionOk="0" h="222" w="292">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7" name="Google Shape;6587;p35"/>
            <p:cNvSpPr/>
            <p:nvPr/>
          </p:nvSpPr>
          <p:spPr>
            <a:xfrm>
              <a:off x="8211250" y="2417750"/>
              <a:ext cx="52125" cy="19725"/>
            </a:xfrm>
            <a:custGeom>
              <a:rect b="b" l="l" r="r" t="t"/>
              <a:pathLst>
                <a:path extrusionOk="0" h="789" w="2085">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8" name="Google Shape;6588;p35"/>
            <p:cNvSpPr/>
            <p:nvPr/>
          </p:nvSpPr>
          <p:spPr>
            <a:xfrm>
              <a:off x="8206250" y="2415075"/>
              <a:ext cx="13375" cy="15000"/>
            </a:xfrm>
            <a:custGeom>
              <a:rect b="b" l="l" r="r" t="t"/>
              <a:pathLst>
                <a:path extrusionOk="0" h="600" w="535">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9" name="Google Shape;6589;p35"/>
            <p:cNvSpPr/>
            <p:nvPr/>
          </p:nvSpPr>
          <p:spPr>
            <a:xfrm>
              <a:off x="8191250" y="2480300"/>
              <a:ext cx="79250" cy="14700"/>
            </a:xfrm>
            <a:custGeom>
              <a:rect b="b" l="l" r="r" t="t"/>
              <a:pathLst>
                <a:path extrusionOk="0" h="588" w="317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0" name="Google Shape;6590;p35"/>
            <p:cNvSpPr/>
            <p:nvPr/>
          </p:nvSpPr>
          <p:spPr>
            <a:xfrm>
              <a:off x="8217925" y="2295750"/>
              <a:ext cx="100925" cy="57800"/>
            </a:xfrm>
            <a:custGeom>
              <a:rect b="b" l="l" r="r" t="t"/>
              <a:pathLst>
                <a:path extrusionOk="0" h="2312" w="4037">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1" name="Google Shape;6591;p35"/>
            <p:cNvSpPr/>
            <p:nvPr/>
          </p:nvSpPr>
          <p:spPr>
            <a:xfrm>
              <a:off x="8056150" y="2632400"/>
              <a:ext cx="316075" cy="1072125"/>
            </a:xfrm>
            <a:custGeom>
              <a:rect b="b" l="l" r="r" t="t"/>
              <a:pathLst>
                <a:path extrusionOk="0" h="42885" w="12643">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2" name="Google Shape;6592;p35"/>
            <p:cNvSpPr/>
            <p:nvPr/>
          </p:nvSpPr>
          <p:spPr>
            <a:xfrm>
              <a:off x="8236275" y="2777175"/>
              <a:ext cx="6700" cy="5850"/>
            </a:xfrm>
            <a:custGeom>
              <a:rect b="b" l="l" r="r" t="t"/>
              <a:pathLst>
                <a:path extrusionOk="0" h="234" w="268">
                  <a:moveTo>
                    <a:pt x="134" y="0"/>
                  </a:moveTo>
                  <a:cubicBezTo>
                    <a:pt x="1" y="0"/>
                    <a:pt x="1" y="234"/>
                    <a:pt x="134" y="234"/>
                  </a:cubicBezTo>
                  <a:cubicBezTo>
                    <a:pt x="267" y="234"/>
                    <a:pt x="267"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3" name="Google Shape;6593;p35"/>
            <p:cNvSpPr/>
            <p:nvPr/>
          </p:nvSpPr>
          <p:spPr>
            <a:xfrm>
              <a:off x="8282150" y="2726300"/>
              <a:ext cx="6700" cy="5025"/>
            </a:xfrm>
            <a:custGeom>
              <a:rect b="b" l="l" r="r" t="t"/>
              <a:pathLst>
                <a:path extrusionOk="0" h="201" w="268">
                  <a:moveTo>
                    <a:pt x="134" y="1"/>
                  </a:moveTo>
                  <a:cubicBezTo>
                    <a:pt x="0" y="1"/>
                    <a:pt x="0" y="201"/>
                    <a:pt x="134" y="201"/>
                  </a:cubicBezTo>
                  <a:cubicBezTo>
                    <a:pt x="267" y="201"/>
                    <a:pt x="267"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4" name="Google Shape;6594;p35"/>
            <p:cNvSpPr/>
            <p:nvPr/>
          </p:nvSpPr>
          <p:spPr>
            <a:xfrm>
              <a:off x="8169575" y="2749600"/>
              <a:ext cx="12525" cy="9250"/>
            </a:xfrm>
            <a:custGeom>
              <a:rect b="b" l="l" r="r" t="t"/>
              <a:pathLst>
                <a:path extrusionOk="0" h="370" w="501">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5" name="Google Shape;6595;p35"/>
            <p:cNvSpPr/>
            <p:nvPr/>
          </p:nvSpPr>
          <p:spPr>
            <a:xfrm>
              <a:off x="8173775" y="2691000"/>
              <a:ext cx="8325" cy="5300"/>
            </a:xfrm>
            <a:custGeom>
              <a:rect b="b" l="l" r="r" t="t"/>
              <a:pathLst>
                <a:path extrusionOk="0" h="212" w="333">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6" name="Google Shape;6596;p35"/>
            <p:cNvSpPr/>
            <p:nvPr/>
          </p:nvSpPr>
          <p:spPr>
            <a:xfrm>
              <a:off x="8223775" y="2706275"/>
              <a:ext cx="13350" cy="10875"/>
            </a:xfrm>
            <a:custGeom>
              <a:rect b="b" l="l" r="r" t="t"/>
              <a:pathLst>
                <a:path extrusionOk="0" h="435" w="534">
                  <a:moveTo>
                    <a:pt x="300" y="1"/>
                  </a:moveTo>
                  <a:cubicBezTo>
                    <a:pt x="0" y="1"/>
                    <a:pt x="0" y="435"/>
                    <a:pt x="300" y="435"/>
                  </a:cubicBezTo>
                  <a:cubicBezTo>
                    <a:pt x="534" y="435"/>
                    <a:pt x="534" y="1"/>
                    <a:pt x="300"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7" name="Google Shape;6597;p35"/>
            <p:cNvSpPr/>
            <p:nvPr/>
          </p:nvSpPr>
          <p:spPr>
            <a:xfrm>
              <a:off x="8213750" y="2745475"/>
              <a:ext cx="12550" cy="9200"/>
            </a:xfrm>
            <a:custGeom>
              <a:rect b="b" l="l" r="r" t="t"/>
              <a:pathLst>
                <a:path extrusionOk="0" h="368" w="502">
                  <a:moveTo>
                    <a:pt x="234" y="1"/>
                  </a:moveTo>
                  <a:cubicBezTo>
                    <a:pt x="1" y="34"/>
                    <a:pt x="1"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8" name="Google Shape;6598;p35"/>
            <p:cNvSpPr/>
            <p:nvPr/>
          </p:nvSpPr>
          <p:spPr>
            <a:xfrm>
              <a:off x="8197925" y="2803850"/>
              <a:ext cx="5850" cy="5025"/>
            </a:xfrm>
            <a:custGeom>
              <a:rect b="b" l="l" r="r" t="t"/>
              <a:pathLst>
                <a:path extrusionOk="0" h="201" w="234">
                  <a:moveTo>
                    <a:pt x="134" y="1"/>
                  </a:moveTo>
                  <a:cubicBezTo>
                    <a:pt x="0" y="34"/>
                    <a:pt x="0" y="201"/>
                    <a:pt x="134" y="201"/>
                  </a:cubicBezTo>
                  <a:cubicBezTo>
                    <a:pt x="234" y="201"/>
                    <a:pt x="234" y="1"/>
                    <a:pt x="1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9" name="Google Shape;6599;p35"/>
            <p:cNvSpPr/>
            <p:nvPr/>
          </p:nvSpPr>
          <p:spPr>
            <a:xfrm>
              <a:off x="8138050" y="2719175"/>
              <a:ext cx="8025" cy="6900"/>
            </a:xfrm>
            <a:custGeom>
              <a:rect b="b" l="l" r="r" t="t"/>
              <a:pathLst>
                <a:path extrusionOk="0" h="276" w="321">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0" name="Google Shape;6600;p35"/>
            <p:cNvSpPr/>
            <p:nvPr/>
          </p:nvSpPr>
          <p:spPr>
            <a:xfrm>
              <a:off x="8181225" y="2717125"/>
              <a:ext cx="8375" cy="5875"/>
            </a:xfrm>
            <a:custGeom>
              <a:rect b="b" l="l" r="r" t="t"/>
              <a:pathLst>
                <a:path extrusionOk="0" h="235" w="335">
                  <a:moveTo>
                    <a:pt x="168" y="1"/>
                  </a:moveTo>
                  <a:cubicBezTo>
                    <a:pt x="1" y="1"/>
                    <a:pt x="1" y="234"/>
                    <a:pt x="168" y="234"/>
                  </a:cubicBezTo>
                  <a:cubicBezTo>
                    <a:pt x="335" y="234"/>
                    <a:pt x="335" y="1"/>
                    <a:pt x="168"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1" name="Google Shape;6601;p35"/>
            <p:cNvSpPr/>
            <p:nvPr/>
          </p:nvSpPr>
          <p:spPr>
            <a:xfrm>
              <a:off x="8198750" y="2667875"/>
              <a:ext cx="10875" cy="7575"/>
            </a:xfrm>
            <a:custGeom>
              <a:rect b="b" l="l" r="r" t="t"/>
              <a:pathLst>
                <a:path extrusionOk="0" h="303" w="435">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2" name="Google Shape;6602;p35"/>
            <p:cNvSpPr/>
            <p:nvPr/>
          </p:nvSpPr>
          <p:spPr>
            <a:xfrm>
              <a:off x="8132025" y="2681275"/>
              <a:ext cx="7550" cy="6700"/>
            </a:xfrm>
            <a:custGeom>
              <a:rect b="b" l="l" r="r" t="t"/>
              <a:pathLst>
                <a:path extrusionOk="0" h="268" w="302">
                  <a:moveTo>
                    <a:pt x="134" y="0"/>
                  </a:moveTo>
                  <a:cubicBezTo>
                    <a:pt x="1" y="0"/>
                    <a:pt x="1" y="267"/>
                    <a:pt x="134" y="267"/>
                  </a:cubicBezTo>
                  <a:cubicBezTo>
                    <a:pt x="301" y="267"/>
                    <a:pt x="301" y="0"/>
                    <a:pt x="1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3" name="Google Shape;6603;p35"/>
            <p:cNvSpPr/>
            <p:nvPr/>
          </p:nvSpPr>
          <p:spPr>
            <a:xfrm>
              <a:off x="8159550" y="2651250"/>
              <a:ext cx="6700" cy="5025"/>
            </a:xfrm>
            <a:custGeom>
              <a:rect b="b" l="l" r="r" t="t"/>
              <a:pathLst>
                <a:path extrusionOk="0" h="201" w="268">
                  <a:moveTo>
                    <a:pt x="167" y="0"/>
                  </a:moveTo>
                  <a:cubicBezTo>
                    <a:pt x="1" y="0"/>
                    <a:pt x="1" y="201"/>
                    <a:pt x="167" y="201"/>
                  </a:cubicBezTo>
                  <a:cubicBezTo>
                    <a:pt x="268" y="201"/>
                    <a:pt x="268"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4" name="Google Shape;6604;p35"/>
            <p:cNvSpPr/>
            <p:nvPr/>
          </p:nvSpPr>
          <p:spPr>
            <a:xfrm>
              <a:off x="8134575" y="2650425"/>
              <a:ext cx="9150" cy="6100"/>
            </a:xfrm>
            <a:custGeom>
              <a:rect b="b" l="l" r="r" t="t"/>
              <a:pathLst>
                <a:path extrusionOk="0" h="244" w="366">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5" name="Google Shape;6605;p35"/>
            <p:cNvSpPr/>
            <p:nvPr/>
          </p:nvSpPr>
          <p:spPr>
            <a:xfrm>
              <a:off x="8139550" y="2769625"/>
              <a:ext cx="10025" cy="9250"/>
            </a:xfrm>
            <a:custGeom>
              <a:rect b="b" l="l" r="r" t="t"/>
              <a:pathLst>
                <a:path extrusionOk="0" h="370" w="401">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6" name="Google Shape;6606;p35"/>
            <p:cNvSpPr/>
            <p:nvPr/>
          </p:nvSpPr>
          <p:spPr>
            <a:xfrm>
              <a:off x="8160400" y="2818025"/>
              <a:ext cx="11700" cy="8375"/>
            </a:xfrm>
            <a:custGeom>
              <a:rect b="b" l="l" r="r" t="t"/>
              <a:pathLst>
                <a:path extrusionOk="0" h="335" w="468">
                  <a:moveTo>
                    <a:pt x="234" y="1"/>
                  </a:moveTo>
                  <a:cubicBezTo>
                    <a:pt x="0" y="1"/>
                    <a:pt x="0" y="334"/>
                    <a:pt x="234" y="334"/>
                  </a:cubicBezTo>
                  <a:cubicBezTo>
                    <a:pt x="467" y="334"/>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7" name="Google Shape;6607;p35"/>
            <p:cNvSpPr/>
            <p:nvPr/>
          </p:nvSpPr>
          <p:spPr>
            <a:xfrm>
              <a:off x="8186250" y="2772175"/>
              <a:ext cx="8350" cy="6700"/>
            </a:xfrm>
            <a:custGeom>
              <a:rect b="b" l="l" r="r" t="t"/>
              <a:pathLst>
                <a:path extrusionOk="0" h="268" w="334">
                  <a:moveTo>
                    <a:pt x="167" y="0"/>
                  </a:moveTo>
                  <a:cubicBezTo>
                    <a:pt x="0" y="0"/>
                    <a:pt x="0" y="267"/>
                    <a:pt x="167" y="267"/>
                  </a:cubicBezTo>
                  <a:cubicBezTo>
                    <a:pt x="334" y="267"/>
                    <a:pt x="334" y="0"/>
                    <a:pt x="1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8" name="Google Shape;6608;p35"/>
            <p:cNvSpPr/>
            <p:nvPr/>
          </p:nvSpPr>
          <p:spPr>
            <a:xfrm>
              <a:off x="8212100" y="2834700"/>
              <a:ext cx="11700" cy="9200"/>
            </a:xfrm>
            <a:custGeom>
              <a:rect b="b" l="l" r="r" t="t"/>
              <a:pathLst>
                <a:path extrusionOk="0" h="368" w="468">
                  <a:moveTo>
                    <a:pt x="234" y="1"/>
                  </a:moveTo>
                  <a:cubicBezTo>
                    <a:pt x="0" y="1"/>
                    <a:pt x="0" y="368"/>
                    <a:pt x="234" y="368"/>
                  </a:cubicBezTo>
                  <a:cubicBezTo>
                    <a:pt x="467" y="368"/>
                    <a:pt x="467"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9" name="Google Shape;6609;p35"/>
            <p:cNvSpPr/>
            <p:nvPr/>
          </p:nvSpPr>
          <p:spPr>
            <a:xfrm>
              <a:off x="8251275" y="2818875"/>
              <a:ext cx="13375" cy="10850"/>
            </a:xfrm>
            <a:custGeom>
              <a:rect b="b" l="l" r="r" t="t"/>
              <a:pathLst>
                <a:path extrusionOk="0" h="434" w="535">
                  <a:moveTo>
                    <a:pt x="268" y="0"/>
                  </a:moveTo>
                  <a:cubicBezTo>
                    <a:pt x="1" y="0"/>
                    <a:pt x="1" y="434"/>
                    <a:pt x="268" y="434"/>
                  </a:cubicBezTo>
                  <a:cubicBezTo>
                    <a:pt x="535" y="434"/>
                    <a:pt x="535" y="0"/>
                    <a:pt x="268"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0" name="Google Shape;6610;p35"/>
            <p:cNvSpPr/>
            <p:nvPr/>
          </p:nvSpPr>
          <p:spPr>
            <a:xfrm>
              <a:off x="8227100" y="2803850"/>
              <a:ext cx="12525" cy="10050"/>
            </a:xfrm>
            <a:custGeom>
              <a:rect b="b" l="l" r="r" t="t"/>
              <a:pathLst>
                <a:path extrusionOk="0" h="402" w="501">
                  <a:moveTo>
                    <a:pt x="234" y="1"/>
                  </a:moveTo>
                  <a:cubicBezTo>
                    <a:pt x="1" y="1"/>
                    <a:pt x="1" y="401"/>
                    <a:pt x="234" y="401"/>
                  </a:cubicBezTo>
                  <a:cubicBezTo>
                    <a:pt x="501" y="401"/>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1" name="Google Shape;6611;p35"/>
            <p:cNvSpPr/>
            <p:nvPr/>
          </p:nvSpPr>
          <p:spPr>
            <a:xfrm>
              <a:off x="8282975" y="2774675"/>
              <a:ext cx="16700" cy="12525"/>
            </a:xfrm>
            <a:custGeom>
              <a:rect b="b" l="l" r="r" t="t"/>
              <a:pathLst>
                <a:path extrusionOk="0" h="501" w="668">
                  <a:moveTo>
                    <a:pt x="334" y="0"/>
                  </a:moveTo>
                  <a:cubicBezTo>
                    <a:pt x="1" y="0"/>
                    <a:pt x="1" y="501"/>
                    <a:pt x="334" y="501"/>
                  </a:cubicBezTo>
                  <a:cubicBezTo>
                    <a:pt x="668" y="501"/>
                    <a:pt x="668" y="0"/>
                    <a:pt x="3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2" name="Google Shape;6612;p35"/>
            <p:cNvSpPr/>
            <p:nvPr/>
          </p:nvSpPr>
          <p:spPr>
            <a:xfrm>
              <a:off x="8252950" y="2737975"/>
              <a:ext cx="15050" cy="10875"/>
            </a:xfrm>
            <a:custGeom>
              <a:rect b="b" l="l" r="r" t="t"/>
              <a:pathLst>
                <a:path extrusionOk="0" h="435" w="602">
                  <a:moveTo>
                    <a:pt x="301" y="1"/>
                  </a:moveTo>
                  <a:cubicBezTo>
                    <a:pt x="1" y="1"/>
                    <a:pt x="1" y="434"/>
                    <a:pt x="301" y="434"/>
                  </a:cubicBezTo>
                  <a:cubicBezTo>
                    <a:pt x="601" y="434"/>
                    <a:pt x="601"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3" name="Google Shape;6613;p35"/>
            <p:cNvSpPr/>
            <p:nvPr/>
          </p:nvSpPr>
          <p:spPr>
            <a:xfrm>
              <a:off x="8278800" y="2681275"/>
              <a:ext cx="10875" cy="8350"/>
            </a:xfrm>
            <a:custGeom>
              <a:rect b="b" l="l" r="r" t="t"/>
              <a:pathLst>
                <a:path extrusionOk="0" h="334" w="435">
                  <a:moveTo>
                    <a:pt x="234" y="0"/>
                  </a:moveTo>
                  <a:cubicBezTo>
                    <a:pt x="1" y="0"/>
                    <a:pt x="1" y="334"/>
                    <a:pt x="234" y="334"/>
                  </a:cubicBezTo>
                  <a:cubicBezTo>
                    <a:pt x="434" y="334"/>
                    <a:pt x="434"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4" name="Google Shape;6614;p35"/>
            <p:cNvSpPr/>
            <p:nvPr/>
          </p:nvSpPr>
          <p:spPr>
            <a:xfrm>
              <a:off x="8259625" y="2678775"/>
              <a:ext cx="10025" cy="6675"/>
            </a:xfrm>
            <a:custGeom>
              <a:rect b="b" l="l" r="r" t="t"/>
              <a:pathLst>
                <a:path extrusionOk="0" h="267"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5" name="Google Shape;6615;p35"/>
            <p:cNvSpPr/>
            <p:nvPr/>
          </p:nvSpPr>
          <p:spPr>
            <a:xfrm>
              <a:off x="8301325" y="2649575"/>
              <a:ext cx="10025" cy="6700"/>
            </a:xfrm>
            <a:custGeom>
              <a:rect b="b" l="l" r="r" t="t"/>
              <a:pathLst>
                <a:path extrusionOk="0" h="268" w="401">
                  <a:moveTo>
                    <a:pt x="201" y="1"/>
                  </a:moveTo>
                  <a:cubicBezTo>
                    <a:pt x="0" y="1"/>
                    <a:pt x="0" y="268"/>
                    <a:pt x="201" y="268"/>
                  </a:cubicBezTo>
                  <a:cubicBezTo>
                    <a:pt x="401" y="268"/>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6" name="Google Shape;6616;p35"/>
            <p:cNvSpPr/>
            <p:nvPr/>
          </p:nvSpPr>
          <p:spPr>
            <a:xfrm>
              <a:off x="8343025" y="2675425"/>
              <a:ext cx="7525" cy="7525"/>
            </a:xfrm>
            <a:custGeom>
              <a:rect b="b" l="l" r="r" t="t"/>
              <a:pathLst>
                <a:path extrusionOk="0" h="301" w="301">
                  <a:moveTo>
                    <a:pt x="167" y="1"/>
                  </a:moveTo>
                  <a:cubicBezTo>
                    <a:pt x="0" y="34"/>
                    <a:pt x="0" y="301"/>
                    <a:pt x="167" y="301"/>
                  </a:cubicBezTo>
                  <a:cubicBezTo>
                    <a:pt x="300" y="301"/>
                    <a:pt x="3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7" name="Google Shape;6617;p35"/>
            <p:cNvSpPr/>
            <p:nvPr/>
          </p:nvSpPr>
          <p:spPr>
            <a:xfrm>
              <a:off x="8326350" y="2733375"/>
              <a:ext cx="12000" cy="9800"/>
            </a:xfrm>
            <a:custGeom>
              <a:rect b="b" l="l" r="r" t="t"/>
              <a:pathLst>
                <a:path extrusionOk="0" h="392" w="48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8" name="Google Shape;6618;p35"/>
            <p:cNvSpPr/>
            <p:nvPr/>
          </p:nvSpPr>
          <p:spPr>
            <a:xfrm>
              <a:off x="8305500" y="2712950"/>
              <a:ext cx="12525" cy="9200"/>
            </a:xfrm>
            <a:custGeom>
              <a:rect b="b" l="l" r="r" t="t"/>
              <a:pathLst>
                <a:path extrusionOk="0" h="368" w="501">
                  <a:moveTo>
                    <a:pt x="234" y="1"/>
                  </a:moveTo>
                  <a:cubicBezTo>
                    <a:pt x="0" y="1"/>
                    <a:pt x="0" y="368"/>
                    <a:pt x="234" y="368"/>
                  </a:cubicBezTo>
                  <a:cubicBezTo>
                    <a:pt x="501" y="368"/>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9" name="Google Shape;6619;p35"/>
            <p:cNvSpPr/>
            <p:nvPr/>
          </p:nvSpPr>
          <p:spPr>
            <a:xfrm>
              <a:off x="8340525" y="2709625"/>
              <a:ext cx="11700" cy="8350"/>
            </a:xfrm>
            <a:custGeom>
              <a:rect b="b" l="l" r="r" t="t"/>
              <a:pathLst>
                <a:path extrusionOk="0" h="334" w="468">
                  <a:moveTo>
                    <a:pt x="267" y="0"/>
                  </a:moveTo>
                  <a:cubicBezTo>
                    <a:pt x="0" y="0"/>
                    <a:pt x="0" y="334"/>
                    <a:pt x="267" y="334"/>
                  </a:cubicBezTo>
                  <a:cubicBezTo>
                    <a:pt x="467" y="334"/>
                    <a:pt x="467"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0" name="Google Shape;6620;p35"/>
            <p:cNvSpPr/>
            <p:nvPr/>
          </p:nvSpPr>
          <p:spPr>
            <a:xfrm>
              <a:off x="8308000" y="2682925"/>
              <a:ext cx="12525" cy="9200"/>
            </a:xfrm>
            <a:custGeom>
              <a:rect b="b" l="l" r="r" t="t"/>
              <a:pathLst>
                <a:path extrusionOk="0" h="368" w="501">
                  <a:moveTo>
                    <a:pt x="267" y="1"/>
                  </a:moveTo>
                  <a:cubicBezTo>
                    <a:pt x="0" y="1"/>
                    <a:pt x="0" y="368"/>
                    <a:pt x="267" y="368"/>
                  </a:cubicBezTo>
                  <a:cubicBezTo>
                    <a:pt x="501" y="368"/>
                    <a:pt x="501" y="1"/>
                    <a:pt x="2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1" name="Google Shape;6621;p35"/>
            <p:cNvSpPr/>
            <p:nvPr/>
          </p:nvSpPr>
          <p:spPr>
            <a:xfrm>
              <a:off x="8334675" y="2647900"/>
              <a:ext cx="12550" cy="10875"/>
            </a:xfrm>
            <a:custGeom>
              <a:rect b="b" l="l" r="r" t="t"/>
              <a:pathLst>
                <a:path extrusionOk="0" h="435" w="502">
                  <a:moveTo>
                    <a:pt x="234" y="1"/>
                  </a:moveTo>
                  <a:cubicBezTo>
                    <a:pt x="1" y="1"/>
                    <a:pt x="1" y="435"/>
                    <a:pt x="234" y="435"/>
                  </a:cubicBezTo>
                  <a:cubicBezTo>
                    <a:pt x="501" y="435"/>
                    <a:pt x="501" y="1"/>
                    <a:pt x="2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2" name="Google Shape;6622;p35"/>
            <p:cNvSpPr/>
            <p:nvPr/>
          </p:nvSpPr>
          <p:spPr>
            <a:xfrm>
              <a:off x="8318400" y="2763825"/>
              <a:ext cx="11250" cy="10900"/>
            </a:xfrm>
            <a:custGeom>
              <a:rect b="b" l="l" r="r" t="t"/>
              <a:pathLst>
                <a:path extrusionOk="0" h="436" w="45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3" name="Google Shape;6623;p35"/>
            <p:cNvSpPr/>
            <p:nvPr/>
          </p:nvSpPr>
          <p:spPr>
            <a:xfrm>
              <a:off x="8303825" y="2818025"/>
              <a:ext cx="1700" cy="25"/>
            </a:xfrm>
            <a:custGeom>
              <a:rect b="b" l="l" r="r" t="t"/>
              <a:pathLst>
                <a:path extrusionOk="0" h="1" w="68">
                  <a:moveTo>
                    <a:pt x="67" y="1"/>
                  </a:moveTo>
                  <a:lnTo>
                    <a:pt x="67" y="1"/>
                  </a:lnTo>
                  <a:cubicBezTo>
                    <a:pt x="0" y="1"/>
                    <a:pt x="0" y="1"/>
                    <a:pt x="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4" name="Google Shape;6624;p35"/>
            <p:cNvSpPr/>
            <p:nvPr/>
          </p:nvSpPr>
          <p:spPr>
            <a:xfrm>
              <a:off x="8280475" y="2860575"/>
              <a:ext cx="18375" cy="15025"/>
            </a:xfrm>
            <a:custGeom>
              <a:rect b="b" l="l" r="r" t="t"/>
              <a:pathLst>
                <a:path extrusionOk="0" h="601" w="735">
                  <a:moveTo>
                    <a:pt x="367" y="0"/>
                  </a:moveTo>
                  <a:cubicBezTo>
                    <a:pt x="0" y="0"/>
                    <a:pt x="0" y="600"/>
                    <a:pt x="367" y="600"/>
                  </a:cubicBezTo>
                  <a:cubicBezTo>
                    <a:pt x="734" y="600"/>
                    <a:pt x="734" y="0"/>
                    <a:pt x="3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5" name="Google Shape;6625;p35"/>
            <p:cNvSpPr/>
            <p:nvPr/>
          </p:nvSpPr>
          <p:spPr>
            <a:xfrm>
              <a:off x="8282150" y="2825550"/>
              <a:ext cx="12525" cy="9175"/>
            </a:xfrm>
            <a:custGeom>
              <a:rect b="b" l="l" r="r" t="t"/>
              <a:pathLst>
                <a:path extrusionOk="0" h="367" w="501">
                  <a:moveTo>
                    <a:pt x="267" y="0"/>
                  </a:moveTo>
                  <a:cubicBezTo>
                    <a:pt x="0" y="0"/>
                    <a:pt x="0" y="367"/>
                    <a:pt x="267" y="367"/>
                  </a:cubicBezTo>
                  <a:cubicBezTo>
                    <a:pt x="501" y="367"/>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6" name="Google Shape;6626;p35"/>
            <p:cNvSpPr/>
            <p:nvPr/>
          </p:nvSpPr>
          <p:spPr>
            <a:xfrm>
              <a:off x="8242950" y="2881400"/>
              <a:ext cx="10025" cy="8375"/>
            </a:xfrm>
            <a:custGeom>
              <a:rect b="b" l="l" r="r" t="t"/>
              <a:pathLst>
                <a:path extrusionOk="0" h="335" w="401">
                  <a:moveTo>
                    <a:pt x="201" y="1"/>
                  </a:moveTo>
                  <a:cubicBezTo>
                    <a:pt x="0" y="1"/>
                    <a:pt x="0" y="335"/>
                    <a:pt x="201" y="335"/>
                  </a:cubicBezTo>
                  <a:cubicBezTo>
                    <a:pt x="401" y="335"/>
                    <a:pt x="401" y="1"/>
                    <a:pt x="2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7" name="Google Shape;6627;p35"/>
            <p:cNvSpPr/>
            <p:nvPr/>
          </p:nvSpPr>
          <p:spPr>
            <a:xfrm>
              <a:off x="8192900" y="2905600"/>
              <a:ext cx="13375" cy="10025"/>
            </a:xfrm>
            <a:custGeom>
              <a:rect b="b" l="l" r="r" t="t"/>
              <a:pathLst>
                <a:path extrusionOk="0" h="401" w="535">
                  <a:moveTo>
                    <a:pt x="234" y="0"/>
                  </a:moveTo>
                  <a:cubicBezTo>
                    <a:pt x="1" y="0"/>
                    <a:pt x="1" y="401"/>
                    <a:pt x="234" y="401"/>
                  </a:cubicBezTo>
                  <a:cubicBezTo>
                    <a:pt x="535" y="401"/>
                    <a:pt x="535"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8" name="Google Shape;6628;p35"/>
            <p:cNvSpPr/>
            <p:nvPr/>
          </p:nvSpPr>
          <p:spPr>
            <a:xfrm>
              <a:off x="8177075" y="2875575"/>
              <a:ext cx="12525" cy="9200"/>
            </a:xfrm>
            <a:custGeom>
              <a:rect b="b" l="l" r="r" t="t"/>
              <a:pathLst>
                <a:path extrusionOk="0" h="368" w="501">
                  <a:moveTo>
                    <a:pt x="234" y="0"/>
                  </a:moveTo>
                  <a:cubicBezTo>
                    <a:pt x="0" y="0"/>
                    <a:pt x="0" y="367"/>
                    <a:pt x="234" y="367"/>
                  </a:cubicBezTo>
                  <a:cubicBezTo>
                    <a:pt x="501" y="367"/>
                    <a:pt x="501" y="0"/>
                    <a:pt x="234"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9" name="Google Shape;6629;p35"/>
            <p:cNvSpPr/>
            <p:nvPr/>
          </p:nvSpPr>
          <p:spPr>
            <a:xfrm>
              <a:off x="8172075" y="2849725"/>
              <a:ext cx="4175" cy="2525"/>
            </a:xfrm>
            <a:custGeom>
              <a:rect b="b" l="l" r="r" t="t"/>
              <a:pathLst>
                <a:path extrusionOk="0" h="101" w="167">
                  <a:moveTo>
                    <a:pt x="67" y="0"/>
                  </a:moveTo>
                  <a:cubicBezTo>
                    <a:pt x="0" y="0"/>
                    <a:pt x="0" y="100"/>
                    <a:pt x="67" y="100"/>
                  </a:cubicBezTo>
                  <a:cubicBezTo>
                    <a:pt x="167" y="100"/>
                    <a:pt x="167" y="0"/>
                    <a:pt x="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0" name="Google Shape;6630;p35"/>
            <p:cNvSpPr/>
            <p:nvPr/>
          </p:nvSpPr>
          <p:spPr>
            <a:xfrm>
              <a:off x="8207925" y="2870575"/>
              <a:ext cx="12525" cy="10025"/>
            </a:xfrm>
            <a:custGeom>
              <a:rect b="b" l="l" r="r" t="t"/>
              <a:pathLst>
                <a:path extrusionOk="0" h="401" w="501">
                  <a:moveTo>
                    <a:pt x="267" y="0"/>
                  </a:moveTo>
                  <a:cubicBezTo>
                    <a:pt x="0" y="0"/>
                    <a:pt x="0" y="401"/>
                    <a:pt x="267" y="401"/>
                  </a:cubicBezTo>
                  <a:cubicBezTo>
                    <a:pt x="501" y="401"/>
                    <a:pt x="501"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1" name="Google Shape;6631;p35"/>
            <p:cNvSpPr/>
            <p:nvPr/>
          </p:nvSpPr>
          <p:spPr>
            <a:xfrm>
              <a:off x="8253800" y="2843050"/>
              <a:ext cx="10025" cy="7525"/>
            </a:xfrm>
            <a:custGeom>
              <a:rect b="b" l="l" r="r" t="t"/>
              <a:pathLst>
                <a:path extrusionOk="0" h="301" w="401">
                  <a:moveTo>
                    <a:pt x="167" y="1"/>
                  </a:moveTo>
                  <a:cubicBezTo>
                    <a:pt x="0" y="1"/>
                    <a:pt x="0" y="301"/>
                    <a:pt x="167" y="301"/>
                  </a:cubicBezTo>
                  <a:cubicBezTo>
                    <a:pt x="400" y="301"/>
                    <a:pt x="400" y="1"/>
                    <a:pt x="16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2" name="Google Shape;6632;p35"/>
            <p:cNvSpPr/>
            <p:nvPr/>
          </p:nvSpPr>
          <p:spPr>
            <a:xfrm>
              <a:off x="8282975" y="2893075"/>
              <a:ext cx="16700" cy="12550"/>
            </a:xfrm>
            <a:custGeom>
              <a:rect b="b" l="l" r="r" t="t"/>
              <a:pathLst>
                <a:path extrusionOk="0" h="502" w="668">
                  <a:moveTo>
                    <a:pt x="334" y="1"/>
                  </a:moveTo>
                  <a:cubicBezTo>
                    <a:pt x="1" y="1"/>
                    <a:pt x="1" y="501"/>
                    <a:pt x="334" y="501"/>
                  </a:cubicBezTo>
                  <a:cubicBezTo>
                    <a:pt x="668" y="501"/>
                    <a:pt x="668" y="1"/>
                    <a:pt x="334"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3" name="Google Shape;6633;p35"/>
            <p:cNvSpPr/>
            <p:nvPr/>
          </p:nvSpPr>
          <p:spPr>
            <a:xfrm>
              <a:off x="8314675" y="2876350"/>
              <a:ext cx="12525" cy="9250"/>
            </a:xfrm>
            <a:custGeom>
              <a:rect b="b" l="l" r="r" t="t"/>
              <a:pathLst>
                <a:path extrusionOk="0" h="370" w="501">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4" name="Google Shape;6634;p35"/>
            <p:cNvSpPr/>
            <p:nvPr/>
          </p:nvSpPr>
          <p:spPr>
            <a:xfrm>
              <a:off x="8244625" y="2908100"/>
              <a:ext cx="12525" cy="9200"/>
            </a:xfrm>
            <a:custGeom>
              <a:rect b="b" l="l" r="r" t="t"/>
              <a:pathLst>
                <a:path extrusionOk="0" h="368" w="501">
                  <a:moveTo>
                    <a:pt x="267" y="0"/>
                  </a:moveTo>
                  <a:cubicBezTo>
                    <a:pt x="0" y="0"/>
                    <a:pt x="0" y="367"/>
                    <a:pt x="267" y="367"/>
                  </a:cubicBezTo>
                  <a:cubicBezTo>
                    <a:pt x="500" y="367"/>
                    <a:pt x="500" y="0"/>
                    <a:pt x="267"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5" name="Google Shape;6635;p35"/>
            <p:cNvSpPr/>
            <p:nvPr/>
          </p:nvSpPr>
          <p:spPr>
            <a:xfrm>
              <a:off x="8142875" y="2870575"/>
              <a:ext cx="10025" cy="6700"/>
            </a:xfrm>
            <a:custGeom>
              <a:rect b="b" l="l" r="r" t="t"/>
              <a:pathLst>
                <a:path extrusionOk="0" h="268" w="401">
                  <a:moveTo>
                    <a:pt x="201" y="0"/>
                  </a:moveTo>
                  <a:cubicBezTo>
                    <a:pt x="1" y="0"/>
                    <a:pt x="1" y="267"/>
                    <a:pt x="201" y="267"/>
                  </a:cubicBezTo>
                  <a:cubicBezTo>
                    <a:pt x="401" y="267"/>
                    <a:pt x="401" y="0"/>
                    <a:pt x="201" y="0"/>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6" name="Google Shape;6636;p35"/>
            <p:cNvSpPr/>
            <p:nvPr/>
          </p:nvSpPr>
          <p:spPr>
            <a:xfrm>
              <a:off x="8310500" y="2792175"/>
              <a:ext cx="14200" cy="11700"/>
            </a:xfrm>
            <a:custGeom>
              <a:rect b="b" l="l" r="r" t="t"/>
              <a:pathLst>
                <a:path extrusionOk="0" h="468" w="568">
                  <a:moveTo>
                    <a:pt x="301" y="1"/>
                  </a:moveTo>
                  <a:cubicBezTo>
                    <a:pt x="0" y="1"/>
                    <a:pt x="0" y="468"/>
                    <a:pt x="301" y="468"/>
                  </a:cubicBezTo>
                  <a:cubicBezTo>
                    <a:pt x="567" y="468"/>
                    <a:pt x="567" y="1"/>
                    <a:pt x="301" y="1"/>
                  </a:cubicBezTo>
                  <a:close/>
                </a:path>
              </a:pathLst>
            </a:custGeom>
            <a:solidFill>
              <a:srgbClr val="B69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7" name="Google Shape;6637;p35"/>
            <p:cNvSpPr/>
            <p:nvPr/>
          </p:nvSpPr>
          <p:spPr>
            <a:xfrm>
              <a:off x="8115350" y="3736050"/>
              <a:ext cx="140925" cy="8425"/>
            </a:xfrm>
            <a:custGeom>
              <a:rect b="b" l="l" r="r" t="t"/>
              <a:pathLst>
                <a:path extrusionOk="0" h="337" w="5637">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8" name="Google Shape;6638;p35"/>
            <p:cNvSpPr/>
            <p:nvPr/>
          </p:nvSpPr>
          <p:spPr>
            <a:xfrm>
              <a:off x="8198750" y="3705750"/>
              <a:ext cx="12525" cy="37500"/>
            </a:xfrm>
            <a:custGeom>
              <a:rect b="b" l="l" r="r" t="t"/>
              <a:pathLst>
                <a:path extrusionOk="0" h="1500" w="501">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9" name="Google Shape;6639;p35"/>
            <p:cNvSpPr/>
            <p:nvPr/>
          </p:nvSpPr>
          <p:spPr>
            <a:xfrm>
              <a:off x="8276350" y="3689250"/>
              <a:ext cx="129850" cy="45400"/>
            </a:xfrm>
            <a:custGeom>
              <a:rect b="b" l="l" r="r" t="t"/>
              <a:pathLst>
                <a:path extrusionOk="0" h="1816" w="5194">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0" name="Google Shape;6640;p35"/>
            <p:cNvSpPr/>
            <p:nvPr/>
          </p:nvSpPr>
          <p:spPr>
            <a:xfrm>
              <a:off x="8343175" y="3684325"/>
              <a:ext cx="28825" cy="26250"/>
            </a:xfrm>
            <a:custGeom>
              <a:rect b="b" l="l" r="r" t="t"/>
              <a:pathLst>
                <a:path extrusionOk="0" h="1050" w="1153">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1" name="Google Shape;6641;p35"/>
            <p:cNvSpPr/>
            <p:nvPr/>
          </p:nvSpPr>
          <p:spPr>
            <a:xfrm>
              <a:off x="8191250" y="2089425"/>
              <a:ext cx="140950" cy="104650"/>
            </a:xfrm>
            <a:custGeom>
              <a:rect b="b" l="l" r="r" t="t"/>
              <a:pathLst>
                <a:path extrusionOk="0" h="4186" w="5638">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2" name="Google Shape;6642;p35"/>
            <p:cNvSpPr/>
            <p:nvPr/>
          </p:nvSpPr>
          <p:spPr>
            <a:xfrm>
              <a:off x="7981925" y="2094875"/>
              <a:ext cx="79250" cy="148875"/>
            </a:xfrm>
            <a:custGeom>
              <a:rect b="b" l="l" r="r" t="t"/>
              <a:pathLst>
                <a:path extrusionOk="0" h="5955" w="317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43" name="Google Shape;6643;p35"/>
          <p:cNvGrpSpPr/>
          <p:nvPr/>
        </p:nvGrpSpPr>
        <p:grpSpPr>
          <a:xfrm>
            <a:off x="629319" y="1000799"/>
            <a:ext cx="8100383" cy="3536476"/>
            <a:chOff x="629319" y="1000799"/>
            <a:chExt cx="8100383" cy="3536476"/>
          </a:xfrm>
        </p:grpSpPr>
        <p:sp>
          <p:nvSpPr>
            <p:cNvPr id="6644" name="Google Shape;6644;p35"/>
            <p:cNvSpPr/>
            <p:nvPr/>
          </p:nvSpPr>
          <p:spPr>
            <a:xfrm flipH="1" rot="7824875">
              <a:off x="7923849" y="1019201"/>
              <a:ext cx="513109" cy="1005872"/>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6645" name="Google Shape;6645;p35"/>
            <p:cNvSpPr/>
            <p:nvPr/>
          </p:nvSpPr>
          <p:spPr>
            <a:xfrm flipH="1" rot="10671587">
              <a:off x="686247" y="1193596"/>
              <a:ext cx="7776801" cy="3199578"/>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grpSp>
      <p:grpSp>
        <p:nvGrpSpPr>
          <p:cNvPr id="6646" name="Google Shape;6646;p35"/>
          <p:cNvGrpSpPr/>
          <p:nvPr/>
        </p:nvGrpSpPr>
        <p:grpSpPr>
          <a:xfrm rot="902462">
            <a:off x="7835610" y="3218192"/>
            <a:ext cx="880638" cy="1381192"/>
            <a:chOff x="4678725" y="213425"/>
            <a:chExt cx="880675" cy="1381250"/>
          </a:xfrm>
        </p:grpSpPr>
        <p:sp>
          <p:nvSpPr>
            <p:cNvPr id="6647" name="Google Shape;6647;p35"/>
            <p:cNvSpPr/>
            <p:nvPr/>
          </p:nvSpPr>
          <p:spPr>
            <a:xfrm>
              <a:off x="4791325" y="347775"/>
              <a:ext cx="78400" cy="119475"/>
            </a:xfrm>
            <a:custGeom>
              <a:rect b="b" l="l" r="r" t="t"/>
              <a:pathLst>
                <a:path extrusionOk="0" h="4779" w="3136">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8" name="Google Shape;6648;p35"/>
            <p:cNvSpPr/>
            <p:nvPr/>
          </p:nvSpPr>
          <p:spPr>
            <a:xfrm>
              <a:off x="4804850" y="416325"/>
              <a:ext cx="44025" cy="18075"/>
            </a:xfrm>
            <a:custGeom>
              <a:rect b="b" l="l" r="r" t="t"/>
              <a:pathLst>
                <a:path extrusionOk="0" h="723" w="1761">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9" name="Google Shape;6649;p35"/>
            <p:cNvSpPr/>
            <p:nvPr/>
          </p:nvSpPr>
          <p:spPr>
            <a:xfrm>
              <a:off x="4973125" y="213425"/>
              <a:ext cx="368825" cy="238775"/>
            </a:xfrm>
            <a:custGeom>
              <a:rect b="b" l="l" r="r" t="t"/>
              <a:pathLst>
                <a:path extrusionOk="0" h="9551" w="14753">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0" name="Google Shape;6650;p35"/>
            <p:cNvSpPr/>
            <p:nvPr/>
          </p:nvSpPr>
          <p:spPr>
            <a:xfrm>
              <a:off x="4855525" y="782400"/>
              <a:ext cx="703875" cy="726375"/>
            </a:xfrm>
            <a:custGeom>
              <a:rect b="b" l="l" r="r" t="t"/>
              <a:pathLst>
                <a:path extrusionOk="0" h="29055" w="28155">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1" name="Google Shape;6651;p35"/>
            <p:cNvSpPr/>
            <p:nvPr/>
          </p:nvSpPr>
          <p:spPr>
            <a:xfrm>
              <a:off x="4678725" y="436325"/>
              <a:ext cx="376150" cy="201950"/>
            </a:xfrm>
            <a:custGeom>
              <a:rect b="b" l="l" r="r" t="t"/>
              <a:pathLst>
                <a:path extrusionOk="0" h="8078" w="15046">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2" name="Google Shape;6652;p35"/>
            <p:cNvSpPr/>
            <p:nvPr/>
          </p:nvSpPr>
          <p:spPr>
            <a:xfrm>
              <a:off x="4952275" y="443200"/>
              <a:ext cx="306900" cy="399275"/>
            </a:xfrm>
            <a:custGeom>
              <a:rect b="b" l="l" r="r" t="t"/>
              <a:pathLst>
                <a:path extrusionOk="0" h="15971" w="12276">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3" name="Google Shape;6653;p35"/>
            <p:cNvSpPr/>
            <p:nvPr/>
          </p:nvSpPr>
          <p:spPr>
            <a:xfrm>
              <a:off x="5003975" y="218875"/>
              <a:ext cx="150125" cy="172875"/>
            </a:xfrm>
            <a:custGeom>
              <a:rect b="b" l="l" r="r" t="t"/>
              <a:pathLst>
                <a:path extrusionOk="0" h="6915" w="6005">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4" name="Google Shape;6654;p35"/>
            <p:cNvSpPr/>
            <p:nvPr/>
          </p:nvSpPr>
          <p:spPr>
            <a:xfrm>
              <a:off x="5048175" y="375450"/>
              <a:ext cx="86750" cy="120100"/>
            </a:xfrm>
            <a:custGeom>
              <a:rect b="b" l="l" r="r" t="t"/>
              <a:pathLst>
                <a:path extrusionOk="0" h="4804" w="347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5" name="Google Shape;6655;p35"/>
            <p:cNvSpPr/>
            <p:nvPr/>
          </p:nvSpPr>
          <p:spPr>
            <a:xfrm>
              <a:off x="5134900" y="293275"/>
              <a:ext cx="41300" cy="51875"/>
            </a:xfrm>
            <a:custGeom>
              <a:rect b="b" l="l" r="r" t="t"/>
              <a:pathLst>
                <a:path extrusionOk="0" h="2075" w="1652">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6" name="Google Shape;6656;p35"/>
            <p:cNvSpPr/>
            <p:nvPr/>
          </p:nvSpPr>
          <p:spPr>
            <a:xfrm>
              <a:off x="5106550" y="286225"/>
              <a:ext cx="8725" cy="6375"/>
            </a:xfrm>
            <a:custGeom>
              <a:rect b="b" l="l" r="r" t="t"/>
              <a:pathLst>
                <a:path extrusionOk="0" h="255" w="349">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7" name="Google Shape;6657;p35"/>
            <p:cNvSpPr/>
            <p:nvPr/>
          </p:nvSpPr>
          <p:spPr>
            <a:xfrm>
              <a:off x="5039000" y="286825"/>
              <a:ext cx="7050" cy="5475"/>
            </a:xfrm>
            <a:custGeom>
              <a:rect b="b" l="l" r="r" t="t"/>
              <a:pathLst>
                <a:path extrusionOk="0" h="219" w="282">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8" name="Google Shape;6658;p35"/>
            <p:cNvSpPr/>
            <p:nvPr/>
          </p:nvSpPr>
          <p:spPr>
            <a:xfrm>
              <a:off x="4999800" y="214500"/>
              <a:ext cx="87575" cy="60900"/>
            </a:xfrm>
            <a:custGeom>
              <a:rect b="b" l="l" r="r" t="t"/>
              <a:pathLst>
                <a:path extrusionOk="0" h="2436" w="3503">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9" name="Google Shape;6659;p35"/>
            <p:cNvSpPr/>
            <p:nvPr/>
          </p:nvSpPr>
          <p:spPr>
            <a:xfrm>
              <a:off x="5179100" y="706875"/>
              <a:ext cx="125950" cy="107250"/>
            </a:xfrm>
            <a:custGeom>
              <a:rect b="b" l="l" r="r" t="t"/>
              <a:pathLst>
                <a:path extrusionOk="0" h="4290" w="5038">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0" name="Google Shape;6660;p35"/>
            <p:cNvSpPr/>
            <p:nvPr/>
          </p:nvSpPr>
          <p:spPr>
            <a:xfrm>
              <a:off x="5138225" y="452175"/>
              <a:ext cx="367800" cy="296075"/>
            </a:xfrm>
            <a:custGeom>
              <a:rect b="b" l="l" r="r" t="t"/>
              <a:pathLst>
                <a:path extrusionOk="0" h="11843" w="14712">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1" name="Google Shape;6661;p35"/>
            <p:cNvSpPr/>
            <p:nvPr/>
          </p:nvSpPr>
          <p:spPr>
            <a:xfrm>
              <a:off x="5056500" y="380725"/>
              <a:ext cx="67475" cy="9250"/>
            </a:xfrm>
            <a:custGeom>
              <a:rect b="b" l="l" r="r" t="t"/>
              <a:pathLst>
                <a:path extrusionOk="0" h="370" w="2699">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2" name="Google Shape;6662;p35"/>
            <p:cNvSpPr/>
            <p:nvPr/>
          </p:nvSpPr>
          <p:spPr>
            <a:xfrm>
              <a:off x="5066525" y="282875"/>
              <a:ext cx="12525" cy="41125"/>
            </a:xfrm>
            <a:custGeom>
              <a:rect b="b" l="l" r="r" t="t"/>
              <a:pathLst>
                <a:path extrusionOk="0" h="1645" w="501">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3" name="Google Shape;6663;p35"/>
            <p:cNvSpPr/>
            <p:nvPr/>
          </p:nvSpPr>
          <p:spPr>
            <a:xfrm>
              <a:off x="5058425" y="328375"/>
              <a:ext cx="41475" cy="17475"/>
            </a:xfrm>
            <a:custGeom>
              <a:rect b="b" l="l" r="r" t="t"/>
              <a:pathLst>
                <a:path extrusionOk="0" h="699" w="1659">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4" name="Google Shape;6664;p35"/>
            <p:cNvSpPr/>
            <p:nvPr/>
          </p:nvSpPr>
          <p:spPr>
            <a:xfrm>
              <a:off x="5092375" y="325275"/>
              <a:ext cx="11800" cy="7175"/>
            </a:xfrm>
            <a:custGeom>
              <a:rect b="b" l="l" r="r" t="t"/>
              <a:pathLst>
                <a:path extrusionOk="0" h="287" w="472">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5" name="Google Shape;6665;p35"/>
            <p:cNvSpPr/>
            <p:nvPr/>
          </p:nvSpPr>
          <p:spPr>
            <a:xfrm>
              <a:off x="5171000" y="694625"/>
              <a:ext cx="23475" cy="19275"/>
            </a:xfrm>
            <a:custGeom>
              <a:rect b="b" l="l" r="r" t="t"/>
              <a:pathLst>
                <a:path extrusionOk="0" h="771" w="939">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6" name="Google Shape;6666;p35"/>
            <p:cNvSpPr/>
            <p:nvPr/>
          </p:nvSpPr>
          <p:spPr>
            <a:xfrm>
              <a:off x="4958100" y="520775"/>
              <a:ext cx="25050" cy="106875"/>
            </a:xfrm>
            <a:custGeom>
              <a:rect b="b" l="l" r="r" t="t"/>
              <a:pathLst>
                <a:path extrusionOk="0" h="4275" w="1002">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7" name="Google Shape;6667;p35"/>
            <p:cNvSpPr/>
            <p:nvPr/>
          </p:nvSpPr>
          <p:spPr>
            <a:xfrm>
              <a:off x="4934800" y="807425"/>
              <a:ext cx="420275" cy="224375"/>
            </a:xfrm>
            <a:custGeom>
              <a:rect b="b" l="l" r="r" t="t"/>
              <a:pathLst>
                <a:path extrusionOk="0" h="8975" w="16811">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8" name="Google Shape;6668;p35"/>
            <p:cNvSpPr/>
            <p:nvPr/>
          </p:nvSpPr>
          <p:spPr>
            <a:xfrm>
              <a:off x="5121550" y="449675"/>
              <a:ext cx="100100" cy="147750"/>
            </a:xfrm>
            <a:custGeom>
              <a:rect b="b" l="l" r="r" t="t"/>
              <a:pathLst>
                <a:path extrusionOk="0" h="5910" w="4004">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9" name="Google Shape;6669;p35"/>
            <p:cNvSpPr/>
            <p:nvPr/>
          </p:nvSpPr>
          <p:spPr>
            <a:xfrm>
              <a:off x="5013150" y="247025"/>
              <a:ext cx="131775" cy="19200"/>
            </a:xfrm>
            <a:custGeom>
              <a:rect b="b" l="l" r="r" t="t"/>
              <a:pathLst>
                <a:path extrusionOk="0" h="768" w="5271">
                  <a:moveTo>
                    <a:pt x="267" y="1"/>
                  </a:moveTo>
                  <a:lnTo>
                    <a:pt x="0" y="701"/>
                  </a:lnTo>
                  <a:lnTo>
                    <a:pt x="5271" y="768"/>
                  </a:lnTo>
                  <a:lnTo>
                    <a:pt x="5271" y="768"/>
                  </a:lnTo>
                  <a:lnTo>
                    <a:pt x="4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0" name="Google Shape;6670;p35"/>
            <p:cNvSpPr/>
            <p:nvPr/>
          </p:nvSpPr>
          <p:spPr>
            <a:xfrm>
              <a:off x="4897225" y="1483750"/>
              <a:ext cx="148475" cy="110925"/>
            </a:xfrm>
            <a:custGeom>
              <a:rect b="b" l="l" r="r" t="t"/>
              <a:pathLst>
                <a:path extrusionOk="0" h="4437" w="5939">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1" name="Google Shape;6671;p35"/>
            <p:cNvSpPr/>
            <p:nvPr/>
          </p:nvSpPr>
          <p:spPr>
            <a:xfrm>
              <a:off x="5397575" y="700675"/>
              <a:ext cx="155975" cy="116775"/>
            </a:xfrm>
            <a:custGeom>
              <a:rect b="b" l="l" r="r" t="t"/>
              <a:pathLst>
                <a:path extrusionOk="0" h="4671" w="6239">
                  <a:moveTo>
                    <a:pt x="6239" y="1"/>
                  </a:moveTo>
                  <a:lnTo>
                    <a:pt x="1" y="1235"/>
                  </a:lnTo>
                  <a:lnTo>
                    <a:pt x="468" y="4671"/>
                  </a:lnTo>
                  <a:lnTo>
                    <a:pt x="4304" y="4571"/>
                  </a:lnTo>
                  <a:lnTo>
                    <a:pt x="3737" y="2336"/>
                  </a:lnTo>
                  <a:lnTo>
                    <a:pt x="6239" y="1"/>
                  </a:lnTo>
                  <a:close/>
                </a:path>
              </a:pathLst>
            </a:custGeom>
            <a:solidFill>
              <a:srgbClr val="455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2" name="Google Shape;6672;p35"/>
            <p:cNvSpPr/>
            <p:nvPr/>
          </p:nvSpPr>
          <p:spPr>
            <a:xfrm>
              <a:off x="5399250" y="707350"/>
              <a:ext cx="144300" cy="34225"/>
            </a:xfrm>
            <a:custGeom>
              <a:rect b="b" l="l" r="r" t="t"/>
              <a:pathLst>
                <a:path extrusionOk="0" h="1369" w="5772">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3" name="Google Shape;6673;p35"/>
            <p:cNvSpPr/>
            <p:nvPr/>
          </p:nvSpPr>
          <p:spPr>
            <a:xfrm>
              <a:off x="5486825" y="740700"/>
              <a:ext cx="16900" cy="10625"/>
            </a:xfrm>
            <a:custGeom>
              <a:rect b="b" l="l" r="r" t="t"/>
              <a:pathLst>
                <a:path extrusionOk="0" h="425" w="676">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4" name="Google Shape;6674;p35"/>
            <p:cNvSpPr/>
            <p:nvPr/>
          </p:nvSpPr>
          <p:spPr>
            <a:xfrm>
              <a:off x="5495150" y="734550"/>
              <a:ext cx="13650" cy="10725"/>
            </a:xfrm>
            <a:custGeom>
              <a:rect b="b" l="l" r="r" t="t"/>
              <a:pathLst>
                <a:path extrusionOk="0" h="429" w="546">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5" name="Google Shape;6675;p35"/>
            <p:cNvSpPr/>
            <p:nvPr/>
          </p:nvSpPr>
          <p:spPr>
            <a:xfrm>
              <a:off x="5480150" y="748225"/>
              <a:ext cx="20025" cy="10250"/>
            </a:xfrm>
            <a:custGeom>
              <a:rect b="b" l="l" r="r" t="t"/>
              <a:pathLst>
                <a:path extrusionOk="0" h="410" w="801">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6" name="Google Shape;6676;p35"/>
            <p:cNvSpPr/>
            <p:nvPr/>
          </p:nvSpPr>
          <p:spPr>
            <a:xfrm>
              <a:off x="5463475" y="749050"/>
              <a:ext cx="36125" cy="21700"/>
            </a:xfrm>
            <a:custGeom>
              <a:rect b="b" l="l" r="r" t="t"/>
              <a:pathLst>
                <a:path extrusionOk="0" h="868" w="1445">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7" name="Google Shape;6677;p35"/>
            <p:cNvSpPr/>
            <p:nvPr/>
          </p:nvSpPr>
          <p:spPr>
            <a:xfrm>
              <a:off x="5413425" y="738200"/>
              <a:ext cx="16700" cy="78550"/>
            </a:xfrm>
            <a:custGeom>
              <a:rect b="b" l="l" r="r" t="t"/>
              <a:pathLst>
                <a:path extrusionOk="0" h="3142" w="668">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8" name="Google Shape;6678;p35"/>
            <p:cNvSpPr/>
            <p:nvPr/>
          </p:nvSpPr>
          <p:spPr>
            <a:xfrm>
              <a:off x="5013425" y="1486350"/>
              <a:ext cx="8925" cy="85400"/>
            </a:xfrm>
            <a:custGeom>
              <a:rect b="b" l="l" r="r" t="t"/>
              <a:pathLst>
                <a:path extrusionOk="0" h="3416" w="357">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9" name="Google Shape;6679;p35"/>
            <p:cNvSpPr/>
            <p:nvPr/>
          </p:nvSpPr>
          <p:spPr>
            <a:xfrm>
              <a:off x="4905575" y="1562975"/>
              <a:ext cx="139275" cy="28375"/>
            </a:xfrm>
            <a:custGeom>
              <a:rect b="b" l="l" r="r" t="t"/>
              <a:pathLst>
                <a:path extrusionOk="0" h="1135" w="5571">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0" name="Google Shape;6680;p35"/>
            <p:cNvSpPr/>
            <p:nvPr/>
          </p:nvSpPr>
          <p:spPr>
            <a:xfrm>
              <a:off x="4946425" y="1548800"/>
              <a:ext cx="28125" cy="8350"/>
            </a:xfrm>
            <a:custGeom>
              <a:rect b="b" l="l" r="r" t="t"/>
              <a:pathLst>
                <a:path extrusionOk="0" h="334" w="1125">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1" name="Google Shape;6681;p35"/>
            <p:cNvSpPr/>
            <p:nvPr/>
          </p:nvSpPr>
          <p:spPr>
            <a:xfrm>
              <a:off x="4934750" y="1551300"/>
              <a:ext cx="25700" cy="15025"/>
            </a:xfrm>
            <a:custGeom>
              <a:rect b="b" l="l" r="r" t="t"/>
              <a:pathLst>
                <a:path extrusionOk="0" h="601" w="1028">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2" name="Google Shape;6682;p35"/>
            <p:cNvSpPr/>
            <p:nvPr/>
          </p:nvSpPr>
          <p:spPr>
            <a:xfrm>
              <a:off x="4949775" y="1538425"/>
              <a:ext cx="25875" cy="3725"/>
            </a:xfrm>
            <a:custGeom>
              <a:rect b="b" l="l" r="r" t="t"/>
              <a:pathLst>
                <a:path extrusionOk="0" h="149" w="1035">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3" name="Google Shape;6683;p35"/>
            <p:cNvSpPr/>
            <p:nvPr/>
          </p:nvSpPr>
          <p:spPr>
            <a:xfrm>
              <a:off x="4940600" y="1505950"/>
              <a:ext cx="34200" cy="34850"/>
            </a:xfrm>
            <a:custGeom>
              <a:rect b="b" l="l" r="r" t="t"/>
              <a:pathLst>
                <a:path extrusionOk="0" h="1394" w="1368">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4" name="Google Shape;6684;p35"/>
            <p:cNvSpPr/>
            <p:nvPr/>
          </p:nvSpPr>
          <p:spPr>
            <a:xfrm>
              <a:off x="5218525" y="809750"/>
              <a:ext cx="114025" cy="114450"/>
            </a:xfrm>
            <a:custGeom>
              <a:rect b="b" l="l" r="r" t="t"/>
              <a:pathLst>
                <a:path extrusionOk="0" h="4578" w="4561">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5" name="Google Shape;6685;p35"/>
            <p:cNvSpPr/>
            <p:nvPr/>
          </p:nvSpPr>
          <p:spPr>
            <a:xfrm>
              <a:off x="4948925" y="837075"/>
              <a:ext cx="76475" cy="136700"/>
            </a:xfrm>
            <a:custGeom>
              <a:rect b="b" l="l" r="r" t="t"/>
              <a:pathLst>
                <a:path extrusionOk="0" h="5468" w="3059">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6" name="Google Shape;6686;p35"/>
            <p:cNvSpPr/>
            <p:nvPr/>
          </p:nvSpPr>
          <p:spPr>
            <a:xfrm>
              <a:off x="5364225" y="1038050"/>
              <a:ext cx="16450" cy="25675"/>
            </a:xfrm>
            <a:custGeom>
              <a:rect b="b" l="l" r="r" t="t"/>
              <a:pathLst>
                <a:path extrusionOk="0" h="1027" w="658">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7" name="Google Shape;6687;p35"/>
            <p:cNvSpPr/>
            <p:nvPr/>
          </p:nvSpPr>
          <p:spPr>
            <a:xfrm>
              <a:off x="5325875" y="1026875"/>
              <a:ext cx="12525" cy="22750"/>
            </a:xfrm>
            <a:custGeom>
              <a:rect b="b" l="l" r="r" t="t"/>
              <a:pathLst>
                <a:path extrusionOk="0" h="910" w="501">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8" name="Google Shape;6688;p35"/>
            <p:cNvSpPr/>
            <p:nvPr/>
          </p:nvSpPr>
          <p:spPr>
            <a:xfrm>
              <a:off x="5360050" y="984225"/>
              <a:ext cx="16550" cy="15250"/>
            </a:xfrm>
            <a:custGeom>
              <a:rect b="b" l="l" r="r" t="t"/>
              <a:pathLst>
                <a:path extrusionOk="0" h="610" w="662">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9" name="Google Shape;6689;p35"/>
            <p:cNvSpPr/>
            <p:nvPr/>
          </p:nvSpPr>
          <p:spPr>
            <a:xfrm>
              <a:off x="5321150" y="974825"/>
              <a:ext cx="21425" cy="17750"/>
            </a:xfrm>
            <a:custGeom>
              <a:rect b="b" l="l" r="r" t="t"/>
              <a:pathLst>
                <a:path extrusionOk="0" h="710" w="857">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0" name="Google Shape;6690;p35"/>
            <p:cNvSpPr/>
            <p:nvPr/>
          </p:nvSpPr>
          <p:spPr>
            <a:xfrm>
              <a:off x="5274375" y="1016425"/>
              <a:ext cx="15500" cy="17250"/>
            </a:xfrm>
            <a:custGeom>
              <a:rect b="b" l="l" r="r" t="t"/>
              <a:pathLst>
                <a:path extrusionOk="0" h="690" w="62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1" name="Google Shape;6691;p35"/>
            <p:cNvSpPr/>
            <p:nvPr/>
          </p:nvSpPr>
          <p:spPr>
            <a:xfrm>
              <a:off x="5327000" y="1083250"/>
              <a:ext cx="20575" cy="16900"/>
            </a:xfrm>
            <a:custGeom>
              <a:rect b="b" l="l" r="r" t="t"/>
              <a:pathLst>
                <a:path extrusionOk="0" h="676" w="823">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2" name="Google Shape;6692;p35"/>
            <p:cNvSpPr/>
            <p:nvPr/>
          </p:nvSpPr>
          <p:spPr>
            <a:xfrm>
              <a:off x="5371900" y="1090725"/>
              <a:ext cx="19725" cy="17175"/>
            </a:xfrm>
            <a:custGeom>
              <a:rect b="b" l="l" r="r" t="t"/>
              <a:pathLst>
                <a:path extrusionOk="0" h="687" w="789">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3" name="Google Shape;6693;p35"/>
            <p:cNvSpPr/>
            <p:nvPr/>
          </p:nvSpPr>
          <p:spPr>
            <a:xfrm>
              <a:off x="5415925" y="1130150"/>
              <a:ext cx="31725" cy="7550"/>
            </a:xfrm>
            <a:custGeom>
              <a:rect b="b" l="l" r="r" t="t"/>
              <a:pathLst>
                <a:path extrusionOk="0" h="302" w="1269">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4" name="Google Shape;6694;p35"/>
            <p:cNvSpPr/>
            <p:nvPr/>
          </p:nvSpPr>
          <p:spPr>
            <a:xfrm>
              <a:off x="5484650" y="1111275"/>
              <a:ext cx="8025" cy="17775"/>
            </a:xfrm>
            <a:custGeom>
              <a:rect b="b" l="l" r="r" t="t"/>
              <a:pathLst>
                <a:path extrusionOk="0" h="711" w="321">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5" name="Google Shape;6695;p35"/>
            <p:cNvSpPr/>
            <p:nvPr/>
          </p:nvSpPr>
          <p:spPr>
            <a:xfrm>
              <a:off x="5463050" y="1094500"/>
              <a:ext cx="5450" cy="17950"/>
            </a:xfrm>
            <a:custGeom>
              <a:rect b="b" l="l" r="r" t="t"/>
              <a:pathLst>
                <a:path extrusionOk="0" h="718" w="218">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6" name="Google Shape;6696;p35"/>
            <p:cNvSpPr/>
            <p:nvPr/>
          </p:nvSpPr>
          <p:spPr>
            <a:xfrm>
              <a:off x="5408425" y="1053100"/>
              <a:ext cx="9200" cy="31000"/>
            </a:xfrm>
            <a:custGeom>
              <a:rect b="b" l="l" r="r" t="t"/>
              <a:pathLst>
                <a:path extrusionOk="0" h="1240" w="368">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7" name="Google Shape;6697;p35"/>
            <p:cNvSpPr/>
            <p:nvPr/>
          </p:nvSpPr>
          <p:spPr>
            <a:xfrm>
              <a:off x="5480975" y="1025575"/>
              <a:ext cx="10025" cy="20175"/>
            </a:xfrm>
            <a:custGeom>
              <a:rect b="b" l="l" r="r" t="t"/>
              <a:pathLst>
                <a:path extrusionOk="0" h="807" w="401">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8" name="Google Shape;6698;p35"/>
            <p:cNvSpPr/>
            <p:nvPr/>
          </p:nvSpPr>
          <p:spPr>
            <a:xfrm>
              <a:off x="5433450" y="1048725"/>
              <a:ext cx="5850" cy="19950"/>
            </a:xfrm>
            <a:custGeom>
              <a:rect b="b" l="l" r="r" t="t"/>
              <a:pathLst>
                <a:path extrusionOk="0" h="798" w="234">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9" name="Google Shape;6699;p35"/>
            <p:cNvSpPr/>
            <p:nvPr/>
          </p:nvSpPr>
          <p:spPr>
            <a:xfrm>
              <a:off x="5446775" y="1021425"/>
              <a:ext cx="8725" cy="19875"/>
            </a:xfrm>
            <a:custGeom>
              <a:rect b="b" l="l" r="r" t="t"/>
              <a:pathLst>
                <a:path extrusionOk="0" h="795" w="349">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0" name="Google Shape;6700;p35"/>
            <p:cNvSpPr/>
            <p:nvPr/>
          </p:nvSpPr>
          <p:spPr>
            <a:xfrm>
              <a:off x="5490975" y="1066550"/>
              <a:ext cx="21250" cy="17775"/>
            </a:xfrm>
            <a:custGeom>
              <a:rect b="b" l="l" r="r" t="t"/>
              <a:pathLst>
                <a:path extrusionOk="0" h="711" w="85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1" name="Google Shape;6701;p35"/>
            <p:cNvSpPr/>
            <p:nvPr/>
          </p:nvSpPr>
          <p:spPr>
            <a:xfrm>
              <a:off x="5395300" y="988050"/>
              <a:ext cx="12900" cy="17275"/>
            </a:xfrm>
            <a:custGeom>
              <a:rect b="b" l="l" r="r" t="t"/>
              <a:pathLst>
                <a:path extrusionOk="0" h="691" w="516">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2" name="Google Shape;6702;p35"/>
            <p:cNvSpPr/>
            <p:nvPr/>
          </p:nvSpPr>
          <p:spPr>
            <a:xfrm>
              <a:off x="5338625" y="933500"/>
              <a:ext cx="16775" cy="22625"/>
            </a:xfrm>
            <a:custGeom>
              <a:rect b="b" l="l" r="r" t="t"/>
              <a:pathLst>
                <a:path extrusionOk="0" h="905" w="671">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3" name="Google Shape;6703;p35"/>
            <p:cNvSpPr/>
            <p:nvPr/>
          </p:nvSpPr>
          <p:spPr>
            <a:xfrm>
              <a:off x="5437600" y="955200"/>
              <a:ext cx="8900" cy="22525"/>
            </a:xfrm>
            <a:custGeom>
              <a:rect b="b" l="l" r="r" t="t"/>
              <a:pathLst>
                <a:path extrusionOk="0" h="901" w="356">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4" name="Google Shape;6704;p35"/>
            <p:cNvSpPr/>
            <p:nvPr/>
          </p:nvSpPr>
          <p:spPr>
            <a:xfrm>
              <a:off x="5475150" y="953225"/>
              <a:ext cx="3350" cy="13925"/>
            </a:xfrm>
            <a:custGeom>
              <a:rect b="b" l="l" r="r" t="t"/>
              <a:pathLst>
                <a:path extrusionOk="0" h="557" w="134">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5" name="Google Shape;6705;p35"/>
            <p:cNvSpPr/>
            <p:nvPr/>
          </p:nvSpPr>
          <p:spPr>
            <a:xfrm>
              <a:off x="5508500" y="971075"/>
              <a:ext cx="5850" cy="20575"/>
            </a:xfrm>
            <a:custGeom>
              <a:rect b="b" l="l" r="r" t="t"/>
              <a:pathLst>
                <a:path extrusionOk="0" h="823" w="234">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6" name="Google Shape;6706;p35"/>
            <p:cNvSpPr/>
            <p:nvPr/>
          </p:nvSpPr>
          <p:spPr>
            <a:xfrm>
              <a:off x="5486825" y="887350"/>
              <a:ext cx="5025" cy="30675"/>
            </a:xfrm>
            <a:custGeom>
              <a:rect b="b" l="l" r="r" t="t"/>
              <a:pathLst>
                <a:path extrusionOk="0" h="1227" w="201">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7" name="Google Shape;6707;p35"/>
            <p:cNvSpPr/>
            <p:nvPr/>
          </p:nvSpPr>
          <p:spPr>
            <a:xfrm>
              <a:off x="5440950" y="878600"/>
              <a:ext cx="10025" cy="34475"/>
            </a:xfrm>
            <a:custGeom>
              <a:rect b="b" l="l" r="r" t="t"/>
              <a:pathLst>
                <a:path extrusionOk="0" h="1379" w="401">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8" name="Google Shape;6708;p35"/>
            <p:cNvSpPr/>
            <p:nvPr/>
          </p:nvSpPr>
          <p:spPr>
            <a:xfrm>
              <a:off x="5461800" y="849325"/>
              <a:ext cx="2525" cy="22125"/>
            </a:xfrm>
            <a:custGeom>
              <a:rect b="b" l="l" r="r" t="t"/>
              <a:pathLst>
                <a:path extrusionOk="0" h="885" w="101">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9" name="Google Shape;6709;p35"/>
            <p:cNvSpPr/>
            <p:nvPr/>
          </p:nvSpPr>
          <p:spPr>
            <a:xfrm>
              <a:off x="5430100" y="828475"/>
              <a:ext cx="6700" cy="21625"/>
            </a:xfrm>
            <a:custGeom>
              <a:rect b="b" l="l" r="r" t="t"/>
              <a:pathLst>
                <a:path extrusionOk="0" h="865" w="268">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0" name="Google Shape;6710;p35"/>
            <p:cNvSpPr/>
            <p:nvPr/>
          </p:nvSpPr>
          <p:spPr>
            <a:xfrm>
              <a:off x="5487650" y="836200"/>
              <a:ext cx="5850" cy="19500"/>
            </a:xfrm>
            <a:custGeom>
              <a:rect b="b" l="l" r="r" t="t"/>
              <a:pathLst>
                <a:path extrusionOk="0" h="780" w="234">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1" name="Google Shape;6711;p35"/>
            <p:cNvSpPr/>
            <p:nvPr/>
          </p:nvSpPr>
          <p:spPr>
            <a:xfrm>
              <a:off x="5283500" y="986500"/>
              <a:ext cx="15375" cy="10725"/>
            </a:xfrm>
            <a:custGeom>
              <a:rect b="b" l="l" r="r" t="t"/>
              <a:pathLst>
                <a:path extrusionOk="0" h="429" w="615">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2" name="Google Shape;6712;p35"/>
            <p:cNvSpPr/>
            <p:nvPr/>
          </p:nvSpPr>
          <p:spPr>
            <a:xfrm>
              <a:off x="5025150" y="1038100"/>
              <a:ext cx="10925" cy="20900"/>
            </a:xfrm>
            <a:custGeom>
              <a:rect b="b" l="l" r="r" t="t"/>
              <a:pathLst>
                <a:path extrusionOk="0" h="836" w="437">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3" name="Google Shape;6713;p35"/>
            <p:cNvSpPr/>
            <p:nvPr/>
          </p:nvSpPr>
          <p:spPr>
            <a:xfrm>
              <a:off x="4980625" y="1024675"/>
              <a:ext cx="5850" cy="21075"/>
            </a:xfrm>
            <a:custGeom>
              <a:rect b="b" l="l" r="r" t="t"/>
              <a:pathLst>
                <a:path extrusionOk="0" h="843" w="234">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4" name="Google Shape;6714;p35"/>
            <p:cNvSpPr/>
            <p:nvPr/>
          </p:nvSpPr>
          <p:spPr>
            <a:xfrm>
              <a:off x="4995625" y="1038850"/>
              <a:ext cx="9200" cy="31825"/>
            </a:xfrm>
            <a:custGeom>
              <a:rect b="b" l="l" r="r" t="t"/>
              <a:pathLst>
                <a:path extrusionOk="0" h="1273" w="368">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5" name="Google Shape;6715;p35"/>
            <p:cNvSpPr/>
            <p:nvPr/>
          </p:nvSpPr>
          <p:spPr>
            <a:xfrm>
              <a:off x="4934750" y="1027800"/>
              <a:ext cx="4200" cy="27125"/>
            </a:xfrm>
            <a:custGeom>
              <a:rect b="b" l="l" r="r" t="t"/>
              <a:pathLst>
                <a:path extrusionOk="0" h="1085" w="168">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6" name="Google Shape;6716;p35"/>
            <p:cNvSpPr/>
            <p:nvPr/>
          </p:nvSpPr>
          <p:spPr>
            <a:xfrm>
              <a:off x="4962275" y="1078875"/>
              <a:ext cx="5850" cy="25575"/>
            </a:xfrm>
            <a:custGeom>
              <a:rect b="b" l="l" r="r" t="t"/>
              <a:pathLst>
                <a:path extrusionOk="0" h="1023" w="234">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7" name="Google Shape;6717;p35"/>
            <p:cNvSpPr/>
            <p:nvPr/>
          </p:nvSpPr>
          <p:spPr>
            <a:xfrm>
              <a:off x="4919750" y="1082550"/>
              <a:ext cx="5850" cy="18225"/>
            </a:xfrm>
            <a:custGeom>
              <a:rect b="b" l="l" r="r" t="t"/>
              <a:pathLst>
                <a:path extrusionOk="0" h="729" w="234">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8" name="Google Shape;6718;p35"/>
            <p:cNvSpPr/>
            <p:nvPr/>
          </p:nvSpPr>
          <p:spPr>
            <a:xfrm>
              <a:off x="4975875" y="1114425"/>
              <a:ext cx="12025" cy="16475"/>
            </a:xfrm>
            <a:custGeom>
              <a:rect b="b" l="l" r="r" t="t"/>
              <a:pathLst>
                <a:path extrusionOk="0" h="659" w="481">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9" name="Google Shape;6719;p35"/>
            <p:cNvSpPr/>
            <p:nvPr/>
          </p:nvSpPr>
          <p:spPr>
            <a:xfrm>
              <a:off x="4941425" y="1105775"/>
              <a:ext cx="4200" cy="21500"/>
            </a:xfrm>
            <a:custGeom>
              <a:rect b="b" l="l" r="r" t="t"/>
              <a:pathLst>
                <a:path extrusionOk="0" h="860" w="168">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0" name="Google Shape;6720;p35"/>
            <p:cNvSpPr/>
            <p:nvPr/>
          </p:nvSpPr>
          <p:spPr>
            <a:xfrm>
              <a:off x="4895075" y="1118825"/>
              <a:ext cx="6350" cy="23150"/>
            </a:xfrm>
            <a:custGeom>
              <a:rect b="b" l="l" r="r" t="t"/>
              <a:pathLst>
                <a:path extrusionOk="0" h="926" w="254">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1" name="Google Shape;6721;p35"/>
            <p:cNvSpPr/>
            <p:nvPr/>
          </p:nvSpPr>
          <p:spPr>
            <a:xfrm>
              <a:off x="4922250" y="1156125"/>
              <a:ext cx="5850" cy="15475"/>
            </a:xfrm>
            <a:custGeom>
              <a:rect b="b" l="l" r="r" t="t"/>
              <a:pathLst>
                <a:path extrusionOk="0" h="619" w="234">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2" name="Google Shape;6722;p35"/>
            <p:cNvSpPr/>
            <p:nvPr/>
          </p:nvSpPr>
          <p:spPr>
            <a:xfrm>
              <a:off x="4953100" y="1163300"/>
              <a:ext cx="5025" cy="20375"/>
            </a:xfrm>
            <a:custGeom>
              <a:rect b="b" l="l" r="r" t="t"/>
              <a:pathLst>
                <a:path extrusionOk="0" h="815" w="201">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3" name="Google Shape;6723;p35"/>
            <p:cNvSpPr/>
            <p:nvPr/>
          </p:nvSpPr>
          <p:spPr>
            <a:xfrm>
              <a:off x="4885325" y="1181425"/>
              <a:ext cx="7750" cy="20350"/>
            </a:xfrm>
            <a:custGeom>
              <a:rect b="b" l="l" r="r" t="t"/>
              <a:pathLst>
                <a:path extrusionOk="0" h="814" w="31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4" name="Google Shape;6724;p35"/>
            <p:cNvSpPr/>
            <p:nvPr/>
          </p:nvSpPr>
          <p:spPr>
            <a:xfrm>
              <a:off x="4912225" y="1196950"/>
              <a:ext cx="8375" cy="20500"/>
            </a:xfrm>
            <a:custGeom>
              <a:rect b="b" l="l" r="r" t="t"/>
              <a:pathLst>
                <a:path extrusionOk="0" h="820" w="335">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5" name="Google Shape;6725;p35"/>
            <p:cNvSpPr/>
            <p:nvPr/>
          </p:nvSpPr>
          <p:spPr>
            <a:xfrm>
              <a:off x="4942250" y="1212300"/>
              <a:ext cx="7550" cy="23675"/>
            </a:xfrm>
            <a:custGeom>
              <a:rect b="b" l="l" r="r" t="t"/>
              <a:pathLst>
                <a:path extrusionOk="0" h="947" w="302">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6" name="Google Shape;6726;p35"/>
            <p:cNvSpPr/>
            <p:nvPr/>
          </p:nvSpPr>
          <p:spPr>
            <a:xfrm>
              <a:off x="4969775" y="1252250"/>
              <a:ext cx="2525" cy="14000"/>
            </a:xfrm>
            <a:custGeom>
              <a:rect b="b" l="l" r="r" t="t"/>
              <a:pathLst>
                <a:path extrusionOk="0" h="560" w="101">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7" name="Google Shape;6727;p35"/>
            <p:cNvSpPr/>
            <p:nvPr/>
          </p:nvSpPr>
          <p:spPr>
            <a:xfrm>
              <a:off x="4895550" y="1241875"/>
              <a:ext cx="12200" cy="23250"/>
            </a:xfrm>
            <a:custGeom>
              <a:rect b="b" l="l" r="r" t="t"/>
              <a:pathLst>
                <a:path extrusionOk="0" h="930" w="488">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8" name="Google Shape;6728;p35"/>
            <p:cNvSpPr/>
            <p:nvPr/>
          </p:nvSpPr>
          <p:spPr>
            <a:xfrm>
              <a:off x="4929275" y="1255400"/>
              <a:ext cx="12175" cy="27725"/>
            </a:xfrm>
            <a:custGeom>
              <a:rect b="b" l="l" r="r" t="t"/>
              <a:pathLst>
                <a:path extrusionOk="0" h="1109" w="487">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9" name="Google Shape;6729;p35"/>
            <p:cNvSpPr/>
            <p:nvPr/>
          </p:nvSpPr>
          <p:spPr>
            <a:xfrm>
              <a:off x="4965600" y="1290975"/>
              <a:ext cx="4200" cy="21425"/>
            </a:xfrm>
            <a:custGeom>
              <a:rect b="b" l="l" r="r" t="t"/>
              <a:pathLst>
                <a:path extrusionOk="0" h="857" w="168">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0" name="Google Shape;6730;p35"/>
            <p:cNvSpPr/>
            <p:nvPr/>
          </p:nvSpPr>
          <p:spPr>
            <a:xfrm>
              <a:off x="4901925" y="1298350"/>
              <a:ext cx="12000" cy="27050"/>
            </a:xfrm>
            <a:custGeom>
              <a:rect b="b" l="l" r="r" t="t"/>
              <a:pathLst>
                <a:path extrusionOk="0" h="1082" w="48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1" name="Google Shape;6731;p35"/>
            <p:cNvSpPr/>
            <p:nvPr/>
          </p:nvSpPr>
          <p:spPr>
            <a:xfrm>
              <a:off x="4930025" y="1310025"/>
              <a:ext cx="8925" cy="21025"/>
            </a:xfrm>
            <a:custGeom>
              <a:rect b="b" l="l" r="r" t="t"/>
              <a:pathLst>
                <a:path extrusionOk="0" h="841" w="357">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2" name="Google Shape;6732;p35"/>
            <p:cNvSpPr/>
            <p:nvPr/>
          </p:nvSpPr>
          <p:spPr>
            <a:xfrm>
              <a:off x="4977275" y="1329050"/>
              <a:ext cx="6700" cy="29200"/>
            </a:xfrm>
            <a:custGeom>
              <a:rect b="b" l="l" r="r" t="t"/>
              <a:pathLst>
                <a:path extrusionOk="0" h="1168" w="268">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3" name="Google Shape;6733;p35"/>
            <p:cNvSpPr/>
            <p:nvPr/>
          </p:nvSpPr>
          <p:spPr>
            <a:xfrm>
              <a:off x="4953925" y="1337725"/>
              <a:ext cx="8375" cy="21500"/>
            </a:xfrm>
            <a:custGeom>
              <a:rect b="b" l="l" r="r" t="t"/>
              <a:pathLst>
                <a:path extrusionOk="0" h="860" w="335">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4" name="Google Shape;6734;p35"/>
            <p:cNvSpPr/>
            <p:nvPr/>
          </p:nvSpPr>
          <p:spPr>
            <a:xfrm>
              <a:off x="4929750" y="1366650"/>
              <a:ext cx="9200" cy="20725"/>
            </a:xfrm>
            <a:custGeom>
              <a:rect b="b" l="l" r="r" t="t"/>
              <a:pathLst>
                <a:path extrusionOk="0" h="829" w="368">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5" name="Google Shape;6735;p35"/>
            <p:cNvSpPr/>
            <p:nvPr/>
          </p:nvSpPr>
          <p:spPr>
            <a:xfrm>
              <a:off x="4968600" y="1395825"/>
              <a:ext cx="5850" cy="7725"/>
            </a:xfrm>
            <a:custGeom>
              <a:rect b="b" l="l" r="r" t="t"/>
              <a:pathLst>
                <a:path extrusionOk="0" h="309" w="234">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6" name="Google Shape;6736;p35"/>
            <p:cNvSpPr/>
            <p:nvPr/>
          </p:nvSpPr>
          <p:spPr>
            <a:xfrm>
              <a:off x="4991725" y="1393800"/>
              <a:ext cx="13100" cy="20625"/>
            </a:xfrm>
            <a:custGeom>
              <a:rect b="b" l="l" r="r" t="t"/>
              <a:pathLst>
                <a:path extrusionOk="0" h="825" w="524">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7" name="Google Shape;6737;p35"/>
            <p:cNvSpPr/>
            <p:nvPr/>
          </p:nvSpPr>
          <p:spPr>
            <a:xfrm>
              <a:off x="4996875" y="1441625"/>
              <a:ext cx="5450" cy="15675"/>
            </a:xfrm>
            <a:custGeom>
              <a:rect b="b" l="l" r="r" t="t"/>
              <a:pathLst>
                <a:path extrusionOk="0" h="627" w="218">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8" name="Google Shape;6738;p35"/>
            <p:cNvSpPr/>
            <p:nvPr/>
          </p:nvSpPr>
          <p:spPr>
            <a:xfrm>
              <a:off x="4962650" y="1439225"/>
              <a:ext cx="8825" cy="22900"/>
            </a:xfrm>
            <a:custGeom>
              <a:rect b="b" l="l" r="r" t="t"/>
              <a:pathLst>
                <a:path extrusionOk="0" h="916" w="353">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9" name="Google Shape;6739;p35"/>
            <p:cNvSpPr/>
            <p:nvPr/>
          </p:nvSpPr>
          <p:spPr>
            <a:xfrm>
              <a:off x="4940950" y="1418025"/>
              <a:ext cx="8850" cy="23250"/>
            </a:xfrm>
            <a:custGeom>
              <a:rect b="b" l="l" r="r" t="t"/>
              <a:pathLst>
                <a:path extrusionOk="0" h="930" w="354">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0" name="Google Shape;6740;p35"/>
            <p:cNvSpPr/>
            <p:nvPr/>
          </p:nvSpPr>
          <p:spPr>
            <a:xfrm>
              <a:off x="5158250" y="457175"/>
              <a:ext cx="60900" cy="125125"/>
            </a:xfrm>
            <a:custGeom>
              <a:rect b="b" l="l" r="r" t="t"/>
              <a:pathLst>
                <a:path extrusionOk="0" h="5005" w="2436">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1" name="Google Shape;6741;p35"/>
            <p:cNvSpPr/>
            <p:nvPr/>
          </p:nvSpPr>
          <p:spPr>
            <a:xfrm>
              <a:off x="5126550" y="452925"/>
              <a:ext cx="97600" cy="145200"/>
            </a:xfrm>
            <a:custGeom>
              <a:rect b="b" l="l" r="r" t="t"/>
              <a:pathLst>
                <a:path extrusionOk="0" h="5808" w="3904">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2" name="Google Shape;6742;p35"/>
            <p:cNvSpPr/>
            <p:nvPr/>
          </p:nvSpPr>
          <p:spPr>
            <a:xfrm>
              <a:off x="4984800" y="543900"/>
              <a:ext cx="27525" cy="3100"/>
            </a:xfrm>
            <a:custGeom>
              <a:rect b="b" l="l" r="r" t="t"/>
              <a:pathLst>
                <a:path extrusionOk="0" h="124" w="1101">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3" name="Google Shape;6743;p35"/>
            <p:cNvSpPr/>
            <p:nvPr/>
          </p:nvSpPr>
          <p:spPr>
            <a:xfrm>
              <a:off x="4986450" y="550450"/>
              <a:ext cx="31525" cy="4575"/>
            </a:xfrm>
            <a:custGeom>
              <a:rect b="b" l="l" r="r" t="t"/>
              <a:pathLst>
                <a:path extrusionOk="0" h="183" w="1261">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4" name="Google Shape;6744;p35"/>
            <p:cNvSpPr/>
            <p:nvPr/>
          </p:nvSpPr>
          <p:spPr>
            <a:xfrm>
              <a:off x="5012300" y="250350"/>
              <a:ext cx="125125" cy="6700"/>
            </a:xfrm>
            <a:custGeom>
              <a:rect b="b" l="l" r="r" t="t"/>
              <a:pathLst>
                <a:path extrusionOk="0" h="268" w="5005">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45" name="Google Shape;6745;p35"/>
          <p:cNvSpPr txBox="1"/>
          <p:nvPr>
            <p:ph idx="9" type="title"/>
          </p:nvPr>
        </p:nvSpPr>
        <p:spPr>
          <a:xfrm>
            <a:off x="713225" y="539500"/>
            <a:ext cx="7708500" cy="51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Agenda + Learning Outcomes</a:t>
            </a:r>
            <a:endParaRPr/>
          </a:p>
        </p:txBody>
      </p:sp>
      <p:sp>
        <p:nvSpPr>
          <p:cNvPr id="6746" name="Google Shape;6746;p35"/>
          <p:cNvSpPr/>
          <p:nvPr/>
        </p:nvSpPr>
        <p:spPr>
          <a:xfrm rot="-440281">
            <a:off x="6474620" y="1787544"/>
            <a:ext cx="650629" cy="595892"/>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7" name="Google Shape;6747;p35"/>
          <p:cNvSpPr/>
          <p:nvPr/>
        </p:nvSpPr>
        <p:spPr>
          <a:xfrm rot="-440281">
            <a:off x="2015570" y="1787544"/>
            <a:ext cx="650629" cy="595892"/>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8" name="Google Shape;6748;p35"/>
          <p:cNvSpPr/>
          <p:nvPr/>
        </p:nvSpPr>
        <p:spPr>
          <a:xfrm rot="-440281">
            <a:off x="4245095" y="1787544"/>
            <a:ext cx="650629" cy="595892"/>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9" name="Google Shape;6749;p35"/>
          <p:cNvSpPr txBox="1"/>
          <p:nvPr>
            <p:ph idx="1" type="subTitle"/>
          </p:nvPr>
        </p:nvSpPr>
        <p:spPr>
          <a:xfrm>
            <a:off x="1247950" y="2799913"/>
            <a:ext cx="2148300" cy="98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t>Understand current state of workplace through literature</a:t>
            </a:r>
            <a:endParaRPr sz="1500"/>
          </a:p>
        </p:txBody>
      </p:sp>
      <p:sp>
        <p:nvSpPr>
          <p:cNvPr id="6750" name="Google Shape;6750;p35"/>
          <p:cNvSpPr txBox="1"/>
          <p:nvPr>
            <p:ph idx="7" type="title"/>
          </p:nvPr>
        </p:nvSpPr>
        <p:spPr>
          <a:xfrm>
            <a:off x="6012897" y="2442027"/>
            <a:ext cx="1618200" cy="51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Activity</a:t>
            </a:r>
            <a:endParaRPr/>
          </a:p>
        </p:txBody>
      </p:sp>
      <p:sp>
        <p:nvSpPr>
          <p:cNvPr id="6751" name="Google Shape;6751;p35"/>
          <p:cNvSpPr txBox="1"/>
          <p:nvPr>
            <p:ph idx="6" type="subTitle"/>
          </p:nvPr>
        </p:nvSpPr>
        <p:spPr>
          <a:xfrm>
            <a:off x="5747775" y="2799928"/>
            <a:ext cx="2148300" cy="124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t>Identify own personal histories to construct a poem</a:t>
            </a:r>
            <a:endParaRPr sz="1500"/>
          </a:p>
        </p:txBody>
      </p:sp>
      <p:sp>
        <p:nvSpPr>
          <p:cNvPr id="6752" name="Google Shape;6752;p35"/>
          <p:cNvSpPr txBox="1"/>
          <p:nvPr>
            <p:ph idx="4" type="title"/>
          </p:nvPr>
        </p:nvSpPr>
        <p:spPr>
          <a:xfrm>
            <a:off x="2135364" y="1856894"/>
            <a:ext cx="411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6753" name="Google Shape;6753;p35"/>
          <p:cNvSpPr txBox="1"/>
          <p:nvPr>
            <p:ph idx="8" type="title"/>
          </p:nvPr>
        </p:nvSpPr>
        <p:spPr>
          <a:xfrm>
            <a:off x="6594425" y="1859794"/>
            <a:ext cx="411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solidFill>
                <a:schemeClr val="lt1"/>
              </a:solidFill>
            </a:endParaRPr>
          </a:p>
        </p:txBody>
      </p:sp>
      <p:sp>
        <p:nvSpPr>
          <p:cNvPr id="6754" name="Google Shape;6754;p35"/>
          <p:cNvSpPr txBox="1"/>
          <p:nvPr>
            <p:ph idx="5" type="title"/>
          </p:nvPr>
        </p:nvSpPr>
        <p:spPr>
          <a:xfrm>
            <a:off x="4366597" y="1856897"/>
            <a:ext cx="411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solidFill>
                <a:schemeClr val="lt1"/>
              </a:solidFill>
            </a:endParaRPr>
          </a:p>
        </p:txBody>
      </p:sp>
      <p:sp>
        <p:nvSpPr>
          <p:cNvPr id="6755" name="Google Shape;6755;p35"/>
          <p:cNvSpPr txBox="1"/>
          <p:nvPr>
            <p:ph idx="2" type="title"/>
          </p:nvPr>
        </p:nvSpPr>
        <p:spPr>
          <a:xfrm>
            <a:off x="1513064" y="2442027"/>
            <a:ext cx="1618200" cy="51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Research</a:t>
            </a:r>
            <a:endParaRPr/>
          </a:p>
        </p:txBody>
      </p:sp>
      <p:sp>
        <p:nvSpPr>
          <p:cNvPr id="6756" name="Google Shape;6756;p35"/>
          <p:cNvSpPr txBox="1"/>
          <p:nvPr>
            <p:ph idx="3" type="subTitle"/>
          </p:nvPr>
        </p:nvSpPr>
        <p:spPr>
          <a:xfrm>
            <a:off x="3499353" y="2795554"/>
            <a:ext cx="2145300" cy="98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t>Apply transition and career theories to frame or reflect on current approach </a:t>
            </a:r>
            <a:endParaRPr sz="1500"/>
          </a:p>
        </p:txBody>
      </p:sp>
      <p:sp>
        <p:nvSpPr>
          <p:cNvPr id="6757" name="Google Shape;6757;p35"/>
          <p:cNvSpPr txBox="1"/>
          <p:nvPr>
            <p:ph type="title"/>
          </p:nvPr>
        </p:nvSpPr>
        <p:spPr>
          <a:xfrm>
            <a:off x="3510163" y="2442025"/>
            <a:ext cx="2123700" cy="51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Eccles Context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1" name="Shape 6761"/>
        <p:cNvGrpSpPr/>
        <p:nvPr/>
      </p:nvGrpSpPr>
      <p:grpSpPr>
        <a:xfrm>
          <a:off x="0" y="0"/>
          <a:ext cx="0" cy="0"/>
          <a:chOff x="0" y="0"/>
          <a:chExt cx="0" cy="0"/>
        </a:xfrm>
      </p:grpSpPr>
      <p:sp>
        <p:nvSpPr>
          <p:cNvPr id="6762" name="Google Shape;6762;p36"/>
          <p:cNvSpPr txBox="1"/>
          <p:nvPr>
            <p:ph idx="1" type="subTitle"/>
          </p:nvPr>
        </p:nvSpPr>
        <p:spPr>
          <a:xfrm>
            <a:off x="1487700" y="2047350"/>
            <a:ext cx="6341400" cy="2572800"/>
          </a:xfrm>
          <a:prstGeom prst="rect">
            <a:avLst/>
          </a:prstGeom>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lang="en" sz="1400"/>
              <a:t>Be it the wave of </a:t>
            </a:r>
            <a:r>
              <a:rPr b="1" lang="en" sz="1400"/>
              <a:t>Millennials who are beginning to climb the corporate ladder</a:t>
            </a:r>
            <a:r>
              <a:rPr lang="en" sz="1400"/>
              <a:t> or the </a:t>
            </a:r>
            <a:r>
              <a:rPr b="1" lang="en" sz="1400"/>
              <a:t>Baby Boomers preparing to leave</a:t>
            </a:r>
            <a:r>
              <a:rPr lang="en" sz="1400"/>
              <a:t>, it is not uncommon to find four generations working within the same business environment — Baby Boomers, Generation X, Millennials and Generation Z. </a:t>
            </a:r>
            <a:endParaRPr sz="1400"/>
          </a:p>
          <a:p>
            <a:pPr indent="0" lvl="0" marL="0" rtl="0" algn="l">
              <a:lnSpc>
                <a:spcPct val="130000"/>
              </a:lnSpc>
              <a:spcBef>
                <a:spcPts val="0"/>
              </a:spcBef>
              <a:spcAft>
                <a:spcPts val="0"/>
              </a:spcAft>
              <a:buNone/>
            </a:pPr>
            <a:r>
              <a:t/>
            </a:r>
            <a:endParaRPr sz="1400"/>
          </a:p>
          <a:p>
            <a:pPr indent="0" lvl="0" marL="0" rtl="0" algn="l">
              <a:lnSpc>
                <a:spcPct val="130000"/>
              </a:lnSpc>
              <a:spcBef>
                <a:spcPts val="0"/>
              </a:spcBef>
              <a:spcAft>
                <a:spcPts val="0"/>
              </a:spcAft>
              <a:buNone/>
            </a:pPr>
            <a:r>
              <a:rPr lang="en" sz="1400"/>
              <a:t>Each generation comes with its own cultural context, economic background, and personal histories, so requires different management approaches.</a:t>
            </a:r>
            <a:endParaRPr sz="1400"/>
          </a:p>
          <a:p>
            <a:pPr indent="0" lvl="0" marL="0" rtl="0" algn="ctr">
              <a:lnSpc>
                <a:spcPct val="130000"/>
              </a:lnSpc>
              <a:spcBef>
                <a:spcPts val="0"/>
              </a:spcBef>
              <a:spcAft>
                <a:spcPts val="0"/>
              </a:spcAft>
              <a:buNone/>
            </a:pPr>
            <a:r>
              <a:rPr lang="en" sz="1400"/>
              <a:t>Oppor</a:t>
            </a:r>
            <a:r>
              <a:rPr lang="en" sz="1400"/>
              <a:t>tunities are present - </a:t>
            </a:r>
            <a:r>
              <a:rPr b="1" lang="en" sz="1400"/>
              <a:t>cultivate them</a:t>
            </a:r>
            <a:endParaRPr b="1" sz="1400"/>
          </a:p>
        </p:txBody>
      </p:sp>
      <p:sp>
        <p:nvSpPr>
          <p:cNvPr id="6763" name="Google Shape;6763;p36"/>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Baby Boomers, Generation X, Generation Z, </a:t>
            </a:r>
            <a:br>
              <a:rPr lang="en"/>
            </a:br>
            <a:r>
              <a:rPr lang="en"/>
              <a:t>and Millennials . . . oh my!</a:t>
            </a:r>
            <a:endParaRPr/>
          </a:p>
        </p:txBody>
      </p:sp>
      <p:grpSp>
        <p:nvGrpSpPr>
          <p:cNvPr id="6764" name="Google Shape;6764;p36"/>
          <p:cNvGrpSpPr/>
          <p:nvPr/>
        </p:nvGrpSpPr>
        <p:grpSpPr>
          <a:xfrm rot="544398">
            <a:off x="7783449" y="2893947"/>
            <a:ext cx="784760" cy="1674721"/>
            <a:chOff x="5909625" y="3402475"/>
            <a:chExt cx="784750" cy="1674700"/>
          </a:xfrm>
        </p:grpSpPr>
        <p:sp>
          <p:nvSpPr>
            <p:cNvPr id="6765" name="Google Shape;6765;p36"/>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6" name="Google Shape;6766;p36"/>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7" name="Google Shape;6767;p36"/>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8" name="Google Shape;6768;p36"/>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9" name="Google Shape;6769;p36"/>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0" name="Google Shape;6770;p36"/>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1" name="Google Shape;6771;p36"/>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2" name="Google Shape;6772;p36"/>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3" name="Google Shape;6773;p36"/>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4" name="Google Shape;6774;p36"/>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5" name="Google Shape;6775;p36"/>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6" name="Google Shape;6776;p36"/>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7" name="Google Shape;6777;p36"/>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8" name="Google Shape;6778;p36"/>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9" name="Google Shape;6779;p36"/>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0" name="Google Shape;6780;p36"/>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1" name="Google Shape;6781;p36"/>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2" name="Google Shape;6782;p36"/>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3" name="Google Shape;6783;p36"/>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4" name="Google Shape;6784;p36"/>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5" name="Google Shape;6785;p36"/>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6" name="Google Shape;6786;p36"/>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7" name="Google Shape;6787;p36"/>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8" name="Google Shape;6788;p36"/>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9" name="Google Shape;6789;p36"/>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0" name="Google Shape;6790;p36"/>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1" name="Google Shape;6791;p36"/>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2" name="Google Shape;6792;p36"/>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3" name="Google Shape;6793;p36"/>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4" name="Google Shape;6794;p36"/>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5" name="Google Shape;6795;p36"/>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6" name="Google Shape;6796;p36"/>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7" name="Google Shape;6797;p36"/>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8" name="Google Shape;6798;p36"/>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9" name="Google Shape;6799;p36"/>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0" name="Google Shape;6800;p36"/>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1" name="Google Shape;6801;p36"/>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2" name="Google Shape;6802;p36"/>
          <p:cNvGrpSpPr/>
          <p:nvPr/>
        </p:nvGrpSpPr>
        <p:grpSpPr>
          <a:xfrm rot="-373388">
            <a:off x="693469" y="3155841"/>
            <a:ext cx="718870" cy="1429490"/>
            <a:chOff x="4814675" y="3717725"/>
            <a:chExt cx="718875" cy="1429500"/>
          </a:xfrm>
        </p:grpSpPr>
        <p:sp>
          <p:nvSpPr>
            <p:cNvPr id="6803" name="Google Shape;6803;p36"/>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4" name="Google Shape;6804;p36"/>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5" name="Google Shape;6805;p36"/>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6" name="Google Shape;6806;p36"/>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7" name="Google Shape;6807;p36"/>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8" name="Google Shape;6808;p36"/>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9" name="Google Shape;6809;p36"/>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0" name="Google Shape;6810;p36"/>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1" name="Google Shape;6811;p36"/>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2" name="Google Shape;6812;p36"/>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3" name="Google Shape;6813;p36"/>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4" name="Google Shape;6814;p36"/>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5" name="Google Shape;6815;p36"/>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6" name="Google Shape;6816;p36"/>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7" name="Google Shape;6817;p36"/>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8" name="Google Shape;6818;p36"/>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9" name="Google Shape;6819;p36"/>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0" name="Google Shape;6820;p36"/>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1" name="Google Shape;6821;p36"/>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2" name="Google Shape;6822;p36"/>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3" name="Google Shape;6823;p36"/>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4" name="Google Shape;6824;p36"/>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5" name="Google Shape;6825;p36"/>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6" name="Google Shape;6826;p36"/>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7" name="Google Shape;6827;p36"/>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8" name="Google Shape;6828;p36"/>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9" name="Google Shape;6829;p36"/>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0" name="Google Shape;6830;p36"/>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1" name="Google Shape;6831;p36"/>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2" name="Google Shape;6832;p36"/>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3" name="Google Shape;6833;p36"/>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4" name="Google Shape;6834;p36"/>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5" name="Google Shape;6835;p36"/>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6" name="Google Shape;6836;p36"/>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7" name="Google Shape;6837;p36"/>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8" name="Google Shape;6838;p36"/>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9" name="Google Shape;6839;p36"/>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0" name="Google Shape;6840;p36"/>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1" name="Google Shape;6841;p36"/>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2" name="Google Shape;6842;p36"/>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3" name="Google Shape;6843;p36"/>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4" name="Google Shape;6844;p36"/>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5" name="Google Shape;6845;p36"/>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6" name="Google Shape;6846;p36"/>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7" name="Google Shape;6847;p36"/>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8" name="Google Shape;6848;p36"/>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9" name="Google Shape;6849;p36"/>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0" name="Google Shape;6850;p36"/>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1" name="Google Shape;6851;p36"/>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2" name="Google Shape;6852;p36"/>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3" name="Google Shape;6853;p36"/>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4" name="Google Shape;6854;p36"/>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5" name="Google Shape;6855;p36"/>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6" name="Google Shape;6856;p36"/>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7" name="Google Shape;6857;p36"/>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8" name="Google Shape;6858;p36"/>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9" name="Google Shape;6859;p36"/>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0" name="Google Shape;6860;p36"/>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1" name="Google Shape;6861;p36"/>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2" name="Google Shape;6862;p36"/>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3" name="Google Shape;6863;p36"/>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7" name="Shape 6867"/>
        <p:cNvGrpSpPr/>
        <p:nvPr/>
      </p:nvGrpSpPr>
      <p:grpSpPr>
        <a:xfrm>
          <a:off x="0" y="0"/>
          <a:ext cx="0" cy="0"/>
          <a:chOff x="0" y="0"/>
          <a:chExt cx="0" cy="0"/>
        </a:xfrm>
      </p:grpSpPr>
      <p:sp>
        <p:nvSpPr>
          <p:cNvPr id="6868" name="Google Shape;6868;p37"/>
          <p:cNvSpPr txBox="1"/>
          <p:nvPr>
            <p:ph idx="1" type="subTitle"/>
          </p:nvPr>
        </p:nvSpPr>
        <p:spPr>
          <a:xfrm>
            <a:off x="1487700" y="2047350"/>
            <a:ext cx="6260700" cy="2572800"/>
          </a:xfrm>
          <a:prstGeom prst="rect">
            <a:avLst/>
          </a:prstGeom>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lang="en"/>
              <a:t>Each generation comes with its own cultural context, economic background, </a:t>
            </a:r>
            <a:r>
              <a:rPr lang="en"/>
              <a:t>and personal histories, so requires </a:t>
            </a:r>
            <a:r>
              <a:rPr lang="en"/>
              <a:t>d</a:t>
            </a:r>
            <a:r>
              <a:rPr lang="en"/>
              <a:t>ifferent management approaches.</a:t>
            </a:r>
            <a:endParaRPr/>
          </a:p>
          <a:p>
            <a:pPr indent="0" lvl="0" marL="0" rtl="0" algn="l">
              <a:lnSpc>
                <a:spcPct val="130000"/>
              </a:lnSpc>
              <a:spcBef>
                <a:spcPts val="0"/>
              </a:spcBef>
              <a:spcAft>
                <a:spcPts val="0"/>
              </a:spcAft>
              <a:buNone/>
            </a:pPr>
            <a:r>
              <a:t/>
            </a:r>
            <a:endParaRPr/>
          </a:p>
          <a:p>
            <a:pPr indent="-323850" lvl="0" marL="457200" rtl="0" algn="l">
              <a:lnSpc>
                <a:spcPct val="130000"/>
              </a:lnSpc>
              <a:spcBef>
                <a:spcPts val="0"/>
              </a:spcBef>
              <a:spcAft>
                <a:spcPts val="0"/>
              </a:spcAft>
              <a:buClr>
                <a:schemeClr val="accent2"/>
              </a:buClr>
              <a:buSzPts val="1500"/>
              <a:buChar char="●"/>
            </a:pPr>
            <a:r>
              <a:rPr lang="en" sz="1500"/>
              <a:t>76% enjoy working alongside </a:t>
            </a:r>
            <a:r>
              <a:rPr lang="en" sz="1500"/>
              <a:t>colleagues</a:t>
            </a:r>
            <a:r>
              <a:rPr lang="en" sz="1500"/>
              <a:t> of different </a:t>
            </a:r>
            <a:r>
              <a:rPr lang="en" sz="1500"/>
              <a:t>ages</a:t>
            </a:r>
            <a:r>
              <a:rPr baseline="30000" lang="en" sz="1500"/>
              <a:t>1</a:t>
            </a:r>
            <a:endParaRPr sz="1500"/>
          </a:p>
          <a:p>
            <a:pPr indent="-323850" lvl="0" marL="457200" rtl="0" algn="l">
              <a:lnSpc>
                <a:spcPct val="130000"/>
              </a:lnSpc>
              <a:spcBef>
                <a:spcPts val="0"/>
              </a:spcBef>
              <a:spcAft>
                <a:spcPts val="0"/>
              </a:spcAft>
              <a:buClr>
                <a:schemeClr val="accent2"/>
              </a:buClr>
              <a:buSzPts val="1500"/>
              <a:buChar char="●"/>
            </a:pPr>
            <a:r>
              <a:rPr lang="en" sz="1500"/>
              <a:t>89% of talent professionals agree that multigenerational workforce makes the company more successful</a:t>
            </a:r>
            <a:r>
              <a:rPr baseline="30000" lang="en" sz="1500"/>
              <a:t>2</a:t>
            </a:r>
            <a:endParaRPr baseline="30000" sz="1500"/>
          </a:p>
          <a:p>
            <a:pPr indent="0" lvl="0" marL="457200" rtl="0" algn="l">
              <a:lnSpc>
                <a:spcPct val="130000"/>
              </a:lnSpc>
              <a:spcBef>
                <a:spcPts val="0"/>
              </a:spcBef>
              <a:spcAft>
                <a:spcPts val="0"/>
              </a:spcAft>
              <a:buNone/>
            </a:pPr>
            <a:r>
              <a:t/>
            </a:r>
            <a:endParaRPr/>
          </a:p>
          <a:p>
            <a:pPr indent="0" lvl="0" marL="0" rtl="0" algn="ctr">
              <a:lnSpc>
                <a:spcPct val="130000"/>
              </a:lnSpc>
              <a:spcBef>
                <a:spcPts val="0"/>
              </a:spcBef>
              <a:spcAft>
                <a:spcPts val="0"/>
              </a:spcAft>
              <a:buNone/>
            </a:pPr>
            <a:r>
              <a:rPr lang="en"/>
              <a:t>Opportunities are present - </a:t>
            </a:r>
            <a:r>
              <a:rPr b="1" lang="en"/>
              <a:t>cultivate them</a:t>
            </a:r>
            <a:endParaRPr b="1"/>
          </a:p>
        </p:txBody>
      </p:sp>
      <p:sp>
        <p:nvSpPr>
          <p:cNvPr id="6869" name="Google Shape;6869;p37"/>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Baby Boomers, Generation X, Generation Z, </a:t>
            </a:r>
            <a:br>
              <a:rPr lang="en"/>
            </a:br>
            <a:r>
              <a:rPr lang="en"/>
              <a:t>and </a:t>
            </a:r>
            <a:r>
              <a:rPr lang="en"/>
              <a:t>Millennials</a:t>
            </a:r>
            <a:r>
              <a:rPr lang="en"/>
              <a:t> . . . oh my!</a:t>
            </a:r>
            <a:endParaRPr/>
          </a:p>
        </p:txBody>
      </p:sp>
      <p:grpSp>
        <p:nvGrpSpPr>
          <p:cNvPr id="6870" name="Google Shape;6870;p37"/>
          <p:cNvGrpSpPr/>
          <p:nvPr/>
        </p:nvGrpSpPr>
        <p:grpSpPr>
          <a:xfrm rot="544398">
            <a:off x="7783449" y="2893947"/>
            <a:ext cx="784760" cy="1674721"/>
            <a:chOff x="5909625" y="3402475"/>
            <a:chExt cx="784750" cy="1674700"/>
          </a:xfrm>
        </p:grpSpPr>
        <p:sp>
          <p:nvSpPr>
            <p:cNvPr id="6871" name="Google Shape;6871;p37"/>
            <p:cNvSpPr/>
            <p:nvPr/>
          </p:nvSpPr>
          <p:spPr>
            <a:xfrm>
              <a:off x="6003850" y="4914525"/>
              <a:ext cx="206000" cy="155975"/>
            </a:xfrm>
            <a:custGeom>
              <a:rect b="b" l="l" r="r" t="t"/>
              <a:pathLst>
                <a:path extrusionOk="0" h="6239" w="8240">
                  <a:moveTo>
                    <a:pt x="5171" y="1"/>
                  </a:moveTo>
                  <a:lnTo>
                    <a:pt x="4037" y="2403"/>
                  </a:lnTo>
                  <a:lnTo>
                    <a:pt x="0" y="2636"/>
                  </a:lnTo>
                  <a:lnTo>
                    <a:pt x="6538" y="6239"/>
                  </a:lnTo>
                  <a:lnTo>
                    <a:pt x="8240" y="2403"/>
                  </a:lnTo>
                  <a:lnTo>
                    <a:pt x="5171"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2" name="Google Shape;6872;p37"/>
            <p:cNvSpPr/>
            <p:nvPr/>
          </p:nvSpPr>
          <p:spPr>
            <a:xfrm>
              <a:off x="6538400" y="4892850"/>
              <a:ext cx="155975" cy="184325"/>
            </a:xfrm>
            <a:custGeom>
              <a:rect b="b" l="l" r="r" t="t"/>
              <a:pathLst>
                <a:path extrusionOk="0" h="7373" w="6239">
                  <a:moveTo>
                    <a:pt x="3670" y="1"/>
                  </a:moveTo>
                  <a:lnTo>
                    <a:pt x="67" y="1602"/>
                  </a:lnTo>
                  <a:lnTo>
                    <a:pt x="1702" y="3737"/>
                  </a:lnTo>
                  <a:lnTo>
                    <a:pt x="0" y="7372"/>
                  </a:lnTo>
                  <a:lnTo>
                    <a:pt x="6238" y="3336"/>
                  </a:lnTo>
                  <a:lnTo>
                    <a:pt x="3670"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3" name="Google Shape;6873;p37"/>
            <p:cNvSpPr/>
            <p:nvPr/>
          </p:nvSpPr>
          <p:spPr>
            <a:xfrm>
              <a:off x="5909625" y="3873125"/>
              <a:ext cx="134275" cy="92425"/>
            </a:xfrm>
            <a:custGeom>
              <a:rect b="b" l="l" r="r" t="t"/>
              <a:pathLst>
                <a:path extrusionOk="0" h="3697" w="5371">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4" name="Google Shape;6874;p37"/>
            <p:cNvSpPr/>
            <p:nvPr/>
          </p:nvSpPr>
          <p:spPr>
            <a:xfrm>
              <a:off x="5989100" y="3900475"/>
              <a:ext cx="12275" cy="43400"/>
            </a:xfrm>
            <a:custGeom>
              <a:rect b="b" l="l" r="r" t="t"/>
              <a:pathLst>
                <a:path extrusionOk="0" h="1736" w="491">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5" name="Google Shape;6875;p37"/>
            <p:cNvSpPr/>
            <p:nvPr/>
          </p:nvSpPr>
          <p:spPr>
            <a:xfrm>
              <a:off x="6006350" y="3712575"/>
              <a:ext cx="373625" cy="332950"/>
            </a:xfrm>
            <a:custGeom>
              <a:rect b="b" l="l" r="r" t="t"/>
              <a:pathLst>
                <a:path extrusionOk="0" h="13318" w="14945">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6" name="Google Shape;6876;p37"/>
            <p:cNvSpPr/>
            <p:nvPr/>
          </p:nvSpPr>
          <p:spPr>
            <a:xfrm>
              <a:off x="6260700" y="4123975"/>
              <a:ext cx="412825" cy="868975"/>
            </a:xfrm>
            <a:custGeom>
              <a:rect b="b" l="l" r="r" t="t"/>
              <a:pathLst>
                <a:path extrusionOk="0" h="34759" w="16513">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7" name="Google Shape;6877;p37"/>
            <p:cNvSpPr/>
            <p:nvPr/>
          </p:nvSpPr>
          <p:spPr>
            <a:xfrm>
              <a:off x="6099750" y="4088950"/>
              <a:ext cx="450350" cy="926525"/>
            </a:xfrm>
            <a:custGeom>
              <a:rect b="b" l="l" r="r" t="t"/>
              <a:pathLst>
                <a:path extrusionOk="0" h="37061" w="18014">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8" name="Google Shape;6878;p37"/>
            <p:cNvSpPr/>
            <p:nvPr/>
          </p:nvSpPr>
          <p:spPr>
            <a:xfrm>
              <a:off x="6259875" y="3698675"/>
              <a:ext cx="286875" cy="461175"/>
            </a:xfrm>
            <a:custGeom>
              <a:rect b="b" l="l" r="r" t="t"/>
              <a:pathLst>
                <a:path extrusionOk="0" h="18447" w="11475">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9" name="Google Shape;6879;p37"/>
            <p:cNvSpPr/>
            <p:nvPr/>
          </p:nvSpPr>
          <p:spPr>
            <a:xfrm>
              <a:off x="6155625" y="4215700"/>
              <a:ext cx="305250" cy="760900"/>
            </a:xfrm>
            <a:custGeom>
              <a:rect b="b" l="l" r="r" t="t"/>
              <a:pathLst>
                <a:path extrusionOk="0" h="30436" w="1221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0" name="Google Shape;6880;p37"/>
            <p:cNvSpPr/>
            <p:nvPr/>
          </p:nvSpPr>
          <p:spPr>
            <a:xfrm>
              <a:off x="6091600" y="4971525"/>
              <a:ext cx="41525" cy="29750"/>
            </a:xfrm>
            <a:custGeom>
              <a:rect b="b" l="l" r="r" t="t"/>
              <a:pathLst>
                <a:path extrusionOk="0" h="1190" w="1661">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1" name="Google Shape;6881;p37"/>
            <p:cNvSpPr/>
            <p:nvPr/>
          </p:nvSpPr>
          <p:spPr>
            <a:xfrm>
              <a:off x="6087450" y="4975675"/>
              <a:ext cx="34000" cy="30625"/>
            </a:xfrm>
            <a:custGeom>
              <a:rect b="b" l="l" r="r" t="t"/>
              <a:pathLst>
                <a:path extrusionOk="0" h="1225" w="136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2" name="Google Shape;6882;p37"/>
            <p:cNvSpPr/>
            <p:nvPr/>
          </p:nvSpPr>
          <p:spPr>
            <a:xfrm>
              <a:off x="6076175" y="4932250"/>
              <a:ext cx="56125" cy="48525"/>
            </a:xfrm>
            <a:custGeom>
              <a:rect b="b" l="l" r="r" t="t"/>
              <a:pathLst>
                <a:path extrusionOk="0" h="1941" w="2245">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3" name="Google Shape;6883;p37"/>
            <p:cNvSpPr/>
            <p:nvPr/>
          </p:nvSpPr>
          <p:spPr>
            <a:xfrm>
              <a:off x="6550300" y="4969575"/>
              <a:ext cx="143225" cy="90425"/>
            </a:xfrm>
            <a:custGeom>
              <a:rect b="b" l="l" r="r" t="t"/>
              <a:pathLst>
                <a:path extrusionOk="0" h="3617" w="5729">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4" name="Google Shape;6884;p37"/>
            <p:cNvSpPr/>
            <p:nvPr/>
          </p:nvSpPr>
          <p:spPr>
            <a:xfrm>
              <a:off x="6566800" y="4984025"/>
              <a:ext cx="38125" cy="24500"/>
            </a:xfrm>
            <a:custGeom>
              <a:rect b="b" l="l" r="r" t="t"/>
              <a:pathLst>
                <a:path extrusionOk="0" h="980" w="1525">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5" name="Google Shape;6885;p37"/>
            <p:cNvSpPr/>
            <p:nvPr/>
          </p:nvSpPr>
          <p:spPr>
            <a:xfrm>
              <a:off x="6579250" y="4978450"/>
              <a:ext cx="23200" cy="16175"/>
            </a:xfrm>
            <a:custGeom>
              <a:rect b="b" l="l" r="r" t="t"/>
              <a:pathLst>
                <a:path extrusionOk="0" h="647" w="928">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6" name="Google Shape;6886;p37"/>
            <p:cNvSpPr/>
            <p:nvPr/>
          </p:nvSpPr>
          <p:spPr>
            <a:xfrm>
              <a:off x="6564625" y="4961775"/>
              <a:ext cx="37175" cy="29375"/>
            </a:xfrm>
            <a:custGeom>
              <a:rect b="b" l="l" r="r" t="t"/>
              <a:pathLst>
                <a:path extrusionOk="0" h="1175" w="1487">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7" name="Google Shape;6887;p37"/>
            <p:cNvSpPr/>
            <p:nvPr/>
          </p:nvSpPr>
          <p:spPr>
            <a:xfrm>
              <a:off x="6012200" y="4981250"/>
              <a:ext cx="155950" cy="85075"/>
            </a:xfrm>
            <a:custGeom>
              <a:rect b="b" l="l" r="r" t="t"/>
              <a:pathLst>
                <a:path extrusionOk="0" h="3403" w="6238">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8" name="Google Shape;6888;p37"/>
            <p:cNvSpPr/>
            <p:nvPr/>
          </p:nvSpPr>
          <p:spPr>
            <a:xfrm>
              <a:off x="6434150" y="4545250"/>
              <a:ext cx="183500" cy="412175"/>
            </a:xfrm>
            <a:custGeom>
              <a:rect b="b" l="l" r="r" t="t"/>
              <a:pathLst>
                <a:path extrusionOk="0" h="16487" w="734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9" name="Google Shape;6889;p37"/>
            <p:cNvSpPr/>
            <p:nvPr/>
          </p:nvSpPr>
          <p:spPr>
            <a:xfrm>
              <a:off x="6429375" y="4177850"/>
              <a:ext cx="68175" cy="52875"/>
            </a:xfrm>
            <a:custGeom>
              <a:rect b="b" l="l" r="r" t="t"/>
              <a:pathLst>
                <a:path extrusionOk="0" h="2115" w="2727">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0" name="Google Shape;6890;p37"/>
            <p:cNvSpPr/>
            <p:nvPr/>
          </p:nvSpPr>
          <p:spPr>
            <a:xfrm>
              <a:off x="6218425" y="3925275"/>
              <a:ext cx="29800" cy="55275"/>
            </a:xfrm>
            <a:custGeom>
              <a:rect b="b" l="l" r="r" t="t"/>
              <a:pathLst>
                <a:path extrusionOk="0" h="2211" w="1192">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1" name="Google Shape;6891;p37"/>
            <p:cNvSpPr/>
            <p:nvPr/>
          </p:nvSpPr>
          <p:spPr>
            <a:xfrm>
              <a:off x="6252350" y="3402475"/>
              <a:ext cx="175150" cy="166950"/>
            </a:xfrm>
            <a:custGeom>
              <a:rect b="b" l="l" r="r" t="t"/>
              <a:pathLst>
                <a:path extrusionOk="0" h="6678" w="7006">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2" name="Google Shape;6892;p37"/>
            <p:cNvSpPr/>
            <p:nvPr/>
          </p:nvSpPr>
          <p:spPr>
            <a:xfrm>
              <a:off x="6274875" y="3459725"/>
              <a:ext cx="156800" cy="219625"/>
            </a:xfrm>
            <a:custGeom>
              <a:rect b="b" l="l" r="r" t="t"/>
              <a:pathLst>
                <a:path extrusionOk="0" h="8785" w="6272">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3" name="Google Shape;6893;p37"/>
            <p:cNvSpPr/>
            <p:nvPr/>
          </p:nvSpPr>
          <p:spPr>
            <a:xfrm>
              <a:off x="6298350" y="3549775"/>
              <a:ext cx="4600" cy="4800"/>
            </a:xfrm>
            <a:custGeom>
              <a:rect b="b" l="l" r="r" t="t"/>
              <a:pathLst>
                <a:path extrusionOk="0" h="192" w="184">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4" name="Google Shape;6894;p37"/>
            <p:cNvSpPr/>
            <p:nvPr/>
          </p:nvSpPr>
          <p:spPr>
            <a:xfrm>
              <a:off x="6365225" y="3539525"/>
              <a:ext cx="6425" cy="4275"/>
            </a:xfrm>
            <a:custGeom>
              <a:rect b="b" l="l" r="r" t="t"/>
              <a:pathLst>
                <a:path extrusionOk="0" h="171" w="257">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5" name="Google Shape;6895;p37"/>
            <p:cNvSpPr/>
            <p:nvPr/>
          </p:nvSpPr>
          <p:spPr>
            <a:xfrm>
              <a:off x="6321575" y="3651125"/>
              <a:ext cx="91750" cy="125125"/>
            </a:xfrm>
            <a:custGeom>
              <a:rect b="b" l="l" r="r" t="t"/>
              <a:pathLst>
                <a:path extrusionOk="0" h="5005" w="367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6" name="Google Shape;6896;p37"/>
            <p:cNvSpPr/>
            <p:nvPr/>
          </p:nvSpPr>
          <p:spPr>
            <a:xfrm>
              <a:off x="6314075" y="3584900"/>
              <a:ext cx="58400" cy="35650"/>
            </a:xfrm>
            <a:custGeom>
              <a:rect b="b" l="l" r="r" t="t"/>
              <a:pathLst>
                <a:path extrusionOk="0" h="1426" w="2336">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7" name="Google Shape;6897;p37"/>
            <p:cNvSpPr/>
            <p:nvPr/>
          </p:nvSpPr>
          <p:spPr>
            <a:xfrm>
              <a:off x="6317400" y="3530500"/>
              <a:ext cx="25050" cy="53550"/>
            </a:xfrm>
            <a:custGeom>
              <a:rect b="b" l="l" r="r" t="t"/>
              <a:pathLst>
                <a:path extrusionOk="0" h="2142" w="1002">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8" name="Google Shape;6898;p37"/>
            <p:cNvSpPr/>
            <p:nvPr/>
          </p:nvSpPr>
          <p:spPr>
            <a:xfrm>
              <a:off x="6356600" y="3650775"/>
              <a:ext cx="52325" cy="27075"/>
            </a:xfrm>
            <a:custGeom>
              <a:rect b="b" l="l" r="r" t="t"/>
              <a:pathLst>
                <a:path extrusionOk="0" h="1083" w="2093">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9" name="Google Shape;6899;p37"/>
            <p:cNvSpPr/>
            <p:nvPr/>
          </p:nvSpPr>
          <p:spPr>
            <a:xfrm>
              <a:off x="6275700" y="3450150"/>
              <a:ext cx="147650" cy="120975"/>
            </a:xfrm>
            <a:custGeom>
              <a:rect b="b" l="l" r="r" t="t"/>
              <a:pathLst>
                <a:path extrusionOk="0" h="4839" w="5906">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0" name="Google Shape;6900;p37"/>
            <p:cNvSpPr/>
            <p:nvPr/>
          </p:nvSpPr>
          <p:spPr>
            <a:xfrm>
              <a:off x="6410800" y="3545600"/>
              <a:ext cx="43000" cy="53350"/>
            </a:xfrm>
            <a:custGeom>
              <a:rect b="b" l="l" r="r" t="t"/>
              <a:pathLst>
                <a:path extrusionOk="0" h="2134" w="172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1" name="Google Shape;6901;p37"/>
            <p:cNvSpPr/>
            <p:nvPr/>
          </p:nvSpPr>
          <p:spPr>
            <a:xfrm>
              <a:off x="6344850" y="3632450"/>
              <a:ext cx="5950" cy="17775"/>
            </a:xfrm>
            <a:custGeom>
              <a:rect b="b" l="l" r="r" t="t"/>
              <a:pathLst>
                <a:path extrusionOk="0" h="711" w="238">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2" name="Google Shape;6902;p37"/>
            <p:cNvSpPr/>
            <p:nvPr/>
          </p:nvSpPr>
          <p:spPr>
            <a:xfrm>
              <a:off x="6339100" y="3633825"/>
              <a:ext cx="4175" cy="16075"/>
            </a:xfrm>
            <a:custGeom>
              <a:rect b="b" l="l" r="r" t="t"/>
              <a:pathLst>
                <a:path extrusionOk="0" h="643" w="167">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3" name="Google Shape;6903;p37"/>
            <p:cNvSpPr/>
            <p:nvPr/>
          </p:nvSpPr>
          <p:spPr>
            <a:xfrm>
              <a:off x="6334075" y="3631625"/>
              <a:ext cx="4200" cy="19025"/>
            </a:xfrm>
            <a:custGeom>
              <a:rect b="b" l="l" r="r" t="t"/>
              <a:pathLst>
                <a:path extrusionOk="0" h="761" w="168">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4" name="Google Shape;6904;p37"/>
            <p:cNvSpPr/>
            <p:nvPr/>
          </p:nvSpPr>
          <p:spPr>
            <a:xfrm>
              <a:off x="6183150" y="3759550"/>
              <a:ext cx="344425" cy="396125"/>
            </a:xfrm>
            <a:custGeom>
              <a:rect b="b" l="l" r="r" t="t"/>
              <a:pathLst>
                <a:path extrusionOk="0" h="15845" w="13777">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5" name="Google Shape;6905;p37"/>
            <p:cNvSpPr/>
            <p:nvPr/>
          </p:nvSpPr>
          <p:spPr>
            <a:xfrm>
              <a:off x="6198150" y="3818325"/>
              <a:ext cx="337775" cy="338200"/>
            </a:xfrm>
            <a:custGeom>
              <a:rect b="b" l="l" r="r" t="t"/>
              <a:pathLst>
                <a:path extrusionOk="0" h="13528" w="13511">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6" name="Google Shape;6906;p37"/>
            <p:cNvSpPr/>
            <p:nvPr/>
          </p:nvSpPr>
          <p:spPr>
            <a:xfrm>
              <a:off x="6259875" y="3776425"/>
              <a:ext cx="173475" cy="266675"/>
            </a:xfrm>
            <a:custGeom>
              <a:rect b="b" l="l" r="r" t="t"/>
              <a:pathLst>
                <a:path extrusionOk="0" h="10667" w="6939">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7" name="Google Shape;6907;p37"/>
            <p:cNvSpPr/>
            <p:nvPr/>
          </p:nvSpPr>
          <p:spPr>
            <a:xfrm>
              <a:off x="6122275" y="4093950"/>
              <a:ext cx="81750" cy="70900"/>
            </a:xfrm>
            <a:custGeom>
              <a:rect b="b" l="l" r="r" t="t"/>
              <a:pathLst>
                <a:path extrusionOk="0" h="2836" w="327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08" name="Google Shape;6908;p37"/>
          <p:cNvGrpSpPr/>
          <p:nvPr/>
        </p:nvGrpSpPr>
        <p:grpSpPr>
          <a:xfrm rot="-373388">
            <a:off x="693469" y="3155841"/>
            <a:ext cx="718870" cy="1429490"/>
            <a:chOff x="4814675" y="3717725"/>
            <a:chExt cx="718875" cy="1429500"/>
          </a:xfrm>
        </p:grpSpPr>
        <p:sp>
          <p:nvSpPr>
            <p:cNvPr id="6909" name="Google Shape;6909;p37"/>
            <p:cNvSpPr/>
            <p:nvPr/>
          </p:nvSpPr>
          <p:spPr>
            <a:xfrm>
              <a:off x="5091525" y="3730125"/>
              <a:ext cx="246875" cy="263300"/>
            </a:xfrm>
            <a:custGeom>
              <a:rect b="b" l="l" r="r" t="t"/>
              <a:pathLst>
                <a:path extrusionOk="0" h="10532" w="9875">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0" name="Google Shape;6910;p37"/>
            <p:cNvSpPr/>
            <p:nvPr/>
          </p:nvSpPr>
          <p:spPr>
            <a:xfrm>
              <a:off x="5064000" y="3717725"/>
              <a:ext cx="57575" cy="46750"/>
            </a:xfrm>
            <a:custGeom>
              <a:rect b="b" l="l" r="r" t="t"/>
              <a:pathLst>
                <a:path extrusionOk="0" h="1870" w="2303">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1" name="Google Shape;6911;p37"/>
            <p:cNvSpPr/>
            <p:nvPr/>
          </p:nvSpPr>
          <p:spPr>
            <a:xfrm>
              <a:off x="5057350" y="3982200"/>
              <a:ext cx="271050" cy="389475"/>
            </a:xfrm>
            <a:custGeom>
              <a:rect b="b" l="l" r="r" t="t"/>
              <a:pathLst>
                <a:path extrusionOk="0" h="15579" w="10842">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2" name="Google Shape;6912;p37"/>
            <p:cNvSpPr/>
            <p:nvPr/>
          </p:nvSpPr>
          <p:spPr>
            <a:xfrm>
              <a:off x="5103200" y="3734525"/>
              <a:ext cx="164325" cy="197850"/>
            </a:xfrm>
            <a:custGeom>
              <a:rect b="b" l="l" r="r" t="t"/>
              <a:pathLst>
                <a:path extrusionOk="0" h="7914" w="6573">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3" name="Google Shape;6913;p37"/>
            <p:cNvSpPr/>
            <p:nvPr/>
          </p:nvSpPr>
          <p:spPr>
            <a:xfrm>
              <a:off x="5134050" y="3912975"/>
              <a:ext cx="99275" cy="134900"/>
            </a:xfrm>
            <a:custGeom>
              <a:rect b="b" l="l" r="r" t="t"/>
              <a:pathLst>
                <a:path extrusionOk="0" h="5396" w="3971">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4" name="Google Shape;6914;p37"/>
            <p:cNvSpPr/>
            <p:nvPr/>
          </p:nvSpPr>
          <p:spPr>
            <a:xfrm>
              <a:off x="5076150" y="3831250"/>
              <a:ext cx="41250" cy="56600"/>
            </a:xfrm>
            <a:custGeom>
              <a:rect b="b" l="l" r="r" t="t"/>
              <a:pathLst>
                <a:path extrusionOk="0" h="2264" w="165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5" name="Google Shape;6915;p37"/>
            <p:cNvSpPr/>
            <p:nvPr/>
          </p:nvSpPr>
          <p:spPr>
            <a:xfrm>
              <a:off x="5138975" y="3817075"/>
              <a:ext cx="7625" cy="6425"/>
            </a:xfrm>
            <a:custGeom>
              <a:rect b="b" l="l" r="r" t="t"/>
              <a:pathLst>
                <a:path extrusionOk="0" h="257" w="305">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6" name="Google Shape;6916;p37"/>
            <p:cNvSpPr/>
            <p:nvPr/>
          </p:nvSpPr>
          <p:spPr>
            <a:xfrm>
              <a:off x="5216850" y="3806175"/>
              <a:ext cx="7300" cy="5575"/>
            </a:xfrm>
            <a:custGeom>
              <a:rect b="b" l="l" r="r" t="t"/>
              <a:pathLst>
                <a:path extrusionOk="0" h="223" w="292">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7" name="Google Shape;6917;p37"/>
            <p:cNvSpPr/>
            <p:nvPr/>
          </p:nvSpPr>
          <p:spPr>
            <a:xfrm>
              <a:off x="5129900" y="3922150"/>
              <a:ext cx="82575" cy="14650"/>
            </a:xfrm>
            <a:custGeom>
              <a:rect b="b" l="l" r="r" t="t"/>
              <a:pathLst>
                <a:path extrusionOk="0" h="586" w="3303">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8" name="Google Shape;6918;p37"/>
            <p:cNvSpPr/>
            <p:nvPr/>
          </p:nvSpPr>
          <p:spPr>
            <a:xfrm>
              <a:off x="5178250" y="3804900"/>
              <a:ext cx="25875" cy="57125"/>
            </a:xfrm>
            <a:custGeom>
              <a:rect b="b" l="l" r="r" t="t"/>
              <a:pathLst>
                <a:path extrusionOk="0" h="2285" w="1035">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9" name="Google Shape;6919;p37"/>
            <p:cNvSpPr/>
            <p:nvPr/>
          </p:nvSpPr>
          <p:spPr>
            <a:xfrm>
              <a:off x="5162425" y="3851475"/>
              <a:ext cx="55900" cy="27575"/>
            </a:xfrm>
            <a:custGeom>
              <a:rect b="b" l="l" r="r" t="t"/>
              <a:pathLst>
                <a:path extrusionOk="0" h="1103" w="2236">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0" name="Google Shape;6920;p37"/>
            <p:cNvSpPr/>
            <p:nvPr/>
          </p:nvSpPr>
          <p:spPr>
            <a:xfrm>
              <a:off x="5156575" y="3862225"/>
              <a:ext cx="14200" cy="9700"/>
            </a:xfrm>
            <a:custGeom>
              <a:rect b="b" l="l" r="r" t="t"/>
              <a:pathLst>
                <a:path extrusionOk="0" h="388" w="568">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1" name="Google Shape;6921;p37"/>
            <p:cNvSpPr/>
            <p:nvPr/>
          </p:nvSpPr>
          <p:spPr>
            <a:xfrm>
              <a:off x="5265825" y="4007225"/>
              <a:ext cx="255200" cy="273550"/>
            </a:xfrm>
            <a:custGeom>
              <a:rect b="b" l="l" r="r" t="t"/>
              <a:pathLst>
                <a:path extrusionOk="0" h="10942" w="10208">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2" name="Google Shape;6922;p37"/>
            <p:cNvSpPr/>
            <p:nvPr/>
          </p:nvSpPr>
          <p:spPr>
            <a:xfrm>
              <a:off x="4814675" y="4004000"/>
              <a:ext cx="296900" cy="272550"/>
            </a:xfrm>
            <a:custGeom>
              <a:rect b="b" l="l" r="r" t="t"/>
              <a:pathLst>
                <a:path extrusionOk="0" h="10902" w="11876">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3" name="Google Shape;6923;p37"/>
            <p:cNvSpPr/>
            <p:nvPr/>
          </p:nvSpPr>
          <p:spPr>
            <a:xfrm>
              <a:off x="4896400" y="4991250"/>
              <a:ext cx="123450" cy="155975"/>
            </a:xfrm>
            <a:custGeom>
              <a:rect b="b" l="l" r="r" t="t"/>
              <a:pathLst>
                <a:path extrusionOk="0" h="6239" w="4938">
                  <a:moveTo>
                    <a:pt x="1935" y="1"/>
                  </a:moveTo>
                  <a:lnTo>
                    <a:pt x="0" y="2769"/>
                  </a:lnTo>
                  <a:lnTo>
                    <a:pt x="4470" y="6238"/>
                  </a:lnTo>
                  <a:lnTo>
                    <a:pt x="3803" y="3570"/>
                  </a:lnTo>
                  <a:lnTo>
                    <a:pt x="4937" y="2069"/>
                  </a:lnTo>
                  <a:lnTo>
                    <a:pt x="1935"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4" name="Google Shape;6924;p37"/>
            <p:cNvSpPr/>
            <p:nvPr/>
          </p:nvSpPr>
          <p:spPr>
            <a:xfrm>
              <a:off x="5315850" y="4935375"/>
              <a:ext cx="129300" cy="133450"/>
            </a:xfrm>
            <a:custGeom>
              <a:rect b="b" l="l" r="r" t="t"/>
              <a:pathLst>
                <a:path extrusionOk="0" h="5338" w="5172">
                  <a:moveTo>
                    <a:pt x="1168" y="1"/>
                  </a:moveTo>
                  <a:lnTo>
                    <a:pt x="1" y="3136"/>
                  </a:lnTo>
                  <a:lnTo>
                    <a:pt x="5171" y="5338"/>
                  </a:lnTo>
                  <a:lnTo>
                    <a:pt x="3870" y="2903"/>
                  </a:lnTo>
                  <a:lnTo>
                    <a:pt x="4571" y="1202"/>
                  </a:lnTo>
                  <a:lnTo>
                    <a:pt x="1168" y="1"/>
                  </a:lnTo>
                  <a:close/>
                </a:path>
              </a:pathLst>
            </a:custGeom>
            <a:solidFill>
              <a:srgbClr val="6C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5" name="Google Shape;6925;p37"/>
            <p:cNvSpPr/>
            <p:nvPr/>
          </p:nvSpPr>
          <p:spPr>
            <a:xfrm>
              <a:off x="4919750" y="4371650"/>
              <a:ext cx="613800" cy="698850"/>
            </a:xfrm>
            <a:custGeom>
              <a:rect b="b" l="l" r="r" t="t"/>
              <a:pathLst>
                <a:path extrusionOk="0" h="27954" w="24552">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6" name="Google Shape;6926;p37"/>
            <p:cNvSpPr/>
            <p:nvPr/>
          </p:nvSpPr>
          <p:spPr>
            <a:xfrm>
              <a:off x="5318350" y="5007100"/>
              <a:ext cx="122325" cy="53625"/>
            </a:xfrm>
            <a:custGeom>
              <a:rect b="b" l="l" r="r" t="t"/>
              <a:pathLst>
                <a:path extrusionOk="0" h="2145" w="4893">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7" name="Google Shape;6927;p37"/>
            <p:cNvSpPr/>
            <p:nvPr/>
          </p:nvSpPr>
          <p:spPr>
            <a:xfrm>
              <a:off x="5395950" y="5006875"/>
              <a:ext cx="20850" cy="8600"/>
            </a:xfrm>
            <a:custGeom>
              <a:rect b="b" l="l" r="r" t="t"/>
              <a:pathLst>
                <a:path extrusionOk="0" h="344" w="834">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8" name="Google Shape;6928;p37"/>
            <p:cNvSpPr/>
            <p:nvPr/>
          </p:nvSpPr>
          <p:spPr>
            <a:xfrm>
              <a:off x="5397575" y="5002925"/>
              <a:ext cx="16700" cy="6700"/>
            </a:xfrm>
            <a:custGeom>
              <a:rect b="b" l="l" r="r" t="t"/>
              <a:pathLst>
                <a:path extrusionOk="0" h="268" w="668">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9" name="Google Shape;6929;p37"/>
            <p:cNvSpPr/>
            <p:nvPr/>
          </p:nvSpPr>
          <p:spPr>
            <a:xfrm>
              <a:off x="5399525" y="5020075"/>
              <a:ext cx="22275" cy="3725"/>
            </a:xfrm>
            <a:custGeom>
              <a:rect b="b" l="l" r="r" t="t"/>
              <a:pathLst>
                <a:path extrusionOk="0" h="149" w="891">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0" name="Google Shape;6930;p37"/>
            <p:cNvSpPr/>
            <p:nvPr/>
          </p:nvSpPr>
          <p:spPr>
            <a:xfrm>
              <a:off x="5397375" y="4984875"/>
              <a:ext cx="31100" cy="25850"/>
            </a:xfrm>
            <a:custGeom>
              <a:rect b="b" l="l" r="r" t="t"/>
              <a:pathLst>
                <a:path extrusionOk="0" h="1034" w="1244">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1" name="Google Shape;6931;p37"/>
            <p:cNvSpPr/>
            <p:nvPr/>
          </p:nvSpPr>
          <p:spPr>
            <a:xfrm>
              <a:off x="5345050" y="4977375"/>
              <a:ext cx="13850" cy="40075"/>
            </a:xfrm>
            <a:custGeom>
              <a:rect b="b" l="l" r="r" t="t"/>
              <a:pathLst>
                <a:path extrusionOk="0" h="1603" w="554">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2" name="Google Shape;6932;p37"/>
            <p:cNvSpPr/>
            <p:nvPr/>
          </p:nvSpPr>
          <p:spPr>
            <a:xfrm>
              <a:off x="4901400" y="5055475"/>
              <a:ext cx="101450" cy="76975"/>
            </a:xfrm>
            <a:custGeom>
              <a:rect b="b" l="l" r="r" t="t"/>
              <a:pathLst>
                <a:path extrusionOk="0" h="3079" w="4058">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3" name="Google Shape;6933;p37"/>
            <p:cNvSpPr/>
            <p:nvPr/>
          </p:nvSpPr>
          <p:spPr>
            <a:xfrm>
              <a:off x="4969775" y="5072150"/>
              <a:ext cx="24700" cy="15500"/>
            </a:xfrm>
            <a:custGeom>
              <a:rect b="b" l="l" r="r" t="t"/>
              <a:pathLst>
                <a:path extrusionOk="0" h="620" w="988">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4" name="Google Shape;6934;p37"/>
            <p:cNvSpPr/>
            <p:nvPr/>
          </p:nvSpPr>
          <p:spPr>
            <a:xfrm>
              <a:off x="4975200" y="5064025"/>
              <a:ext cx="21900" cy="16650"/>
            </a:xfrm>
            <a:custGeom>
              <a:rect b="b" l="l" r="r" t="t"/>
              <a:pathLst>
                <a:path extrusionOk="0" h="666" w="876">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5" name="Google Shape;6935;p37"/>
            <p:cNvSpPr/>
            <p:nvPr/>
          </p:nvSpPr>
          <p:spPr>
            <a:xfrm>
              <a:off x="4978950" y="5057125"/>
              <a:ext cx="20050" cy="15875"/>
            </a:xfrm>
            <a:custGeom>
              <a:rect b="b" l="l" r="r" t="t"/>
              <a:pathLst>
                <a:path extrusionOk="0" h="635" w="802">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6" name="Google Shape;6936;p37"/>
            <p:cNvSpPr/>
            <p:nvPr/>
          </p:nvSpPr>
          <p:spPr>
            <a:xfrm>
              <a:off x="4983950" y="5044625"/>
              <a:ext cx="36600" cy="30500"/>
            </a:xfrm>
            <a:custGeom>
              <a:rect b="b" l="l" r="r" t="t"/>
              <a:pathLst>
                <a:path extrusionOk="0" h="1220" w="1464">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7" name="Google Shape;6937;p37"/>
            <p:cNvSpPr/>
            <p:nvPr/>
          </p:nvSpPr>
          <p:spPr>
            <a:xfrm>
              <a:off x="4920850" y="5029300"/>
              <a:ext cx="24775" cy="39900"/>
            </a:xfrm>
            <a:custGeom>
              <a:rect b="b" l="l" r="r" t="t"/>
              <a:pathLst>
                <a:path extrusionOk="0" h="1596" w="991">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8" name="Google Shape;6938;p37"/>
            <p:cNvSpPr/>
            <p:nvPr/>
          </p:nvSpPr>
          <p:spPr>
            <a:xfrm>
              <a:off x="4957625" y="4948600"/>
              <a:ext cx="59700" cy="51500"/>
            </a:xfrm>
            <a:custGeom>
              <a:rect b="b" l="l" r="r" t="t"/>
              <a:pathLst>
                <a:path extrusionOk="0" h="2060" w="2388">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9" name="Google Shape;6939;p37"/>
            <p:cNvSpPr/>
            <p:nvPr/>
          </p:nvSpPr>
          <p:spPr>
            <a:xfrm>
              <a:off x="5005625" y="4920200"/>
              <a:ext cx="66750" cy="57725"/>
            </a:xfrm>
            <a:custGeom>
              <a:rect b="b" l="l" r="r" t="t"/>
              <a:pathLst>
                <a:path extrusionOk="0" h="2309" w="267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0" name="Google Shape;6940;p37"/>
            <p:cNvSpPr/>
            <p:nvPr/>
          </p:nvSpPr>
          <p:spPr>
            <a:xfrm>
              <a:off x="5017400" y="4855375"/>
              <a:ext cx="80000" cy="48225"/>
            </a:xfrm>
            <a:custGeom>
              <a:rect b="b" l="l" r="r" t="t"/>
              <a:pathLst>
                <a:path extrusionOk="0" h="1929" w="320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1" name="Google Shape;6941;p37"/>
            <p:cNvSpPr/>
            <p:nvPr/>
          </p:nvSpPr>
          <p:spPr>
            <a:xfrm>
              <a:off x="5080700" y="4827225"/>
              <a:ext cx="67400" cy="63375"/>
            </a:xfrm>
            <a:custGeom>
              <a:rect b="b" l="l" r="r" t="t"/>
              <a:pathLst>
                <a:path extrusionOk="0" h="2535" w="2696">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2" name="Google Shape;6942;p37"/>
            <p:cNvSpPr/>
            <p:nvPr/>
          </p:nvSpPr>
          <p:spPr>
            <a:xfrm>
              <a:off x="5076525" y="4753575"/>
              <a:ext cx="80900" cy="57700"/>
            </a:xfrm>
            <a:custGeom>
              <a:rect b="b" l="l" r="r" t="t"/>
              <a:pathLst>
                <a:path extrusionOk="0" h="2308" w="3236">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3" name="Google Shape;6943;p37"/>
            <p:cNvSpPr/>
            <p:nvPr/>
          </p:nvSpPr>
          <p:spPr>
            <a:xfrm>
              <a:off x="5137400" y="4729500"/>
              <a:ext cx="83425" cy="53125"/>
            </a:xfrm>
            <a:custGeom>
              <a:rect b="b" l="l" r="r" t="t"/>
              <a:pathLst>
                <a:path extrusionOk="0" h="2125" w="3337">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4" name="Google Shape;6944;p37"/>
            <p:cNvSpPr/>
            <p:nvPr/>
          </p:nvSpPr>
          <p:spPr>
            <a:xfrm>
              <a:off x="5092375" y="4671375"/>
              <a:ext cx="94725" cy="23575"/>
            </a:xfrm>
            <a:custGeom>
              <a:rect b="b" l="l" r="r" t="t"/>
              <a:pathLst>
                <a:path extrusionOk="0" h="943" w="3789">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5" name="Google Shape;6945;p37"/>
            <p:cNvSpPr/>
            <p:nvPr/>
          </p:nvSpPr>
          <p:spPr>
            <a:xfrm>
              <a:off x="5147400" y="4618525"/>
              <a:ext cx="79250" cy="22050"/>
            </a:xfrm>
            <a:custGeom>
              <a:rect b="b" l="l" r="r" t="t"/>
              <a:pathLst>
                <a:path extrusionOk="0" h="882" w="317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6" name="Google Shape;6946;p37"/>
            <p:cNvSpPr/>
            <p:nvPr/>
          </p:nvSpPr>
          <p:spPr>
            <a:xfrm>
              <a:off x="5082575" y="4577575"/>
              <a:ext cx="105250" cy="18675"/>
            </a:xfrm>
            <a:custGeom>
              <a:rect b="b" l="l" r="r" t="t"/>
              <a:pathLst>
                <a:path extrusionOk="0" h="747" w="421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7" name="Google Shape;6947;p37"/>
            <p:cNvSpPr/>
            <p:nvPr/>
          </p:nvSpPr>
          <p:spPr>
            <a:xfrm>
              <a:off x="5129375" y="4509025"/>
              <a:ext cx="104775" cy="27000"/>
            </a:xfrm>
            <a:custGeom>
              <a:rect b="b" l="l" r="r" t="t"/>
              <a:pathLst>
                <a:path extrusionOk="0" h="1080" w="4191">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8" name="Google Shape;6948;p37"/>
            <p:cNvSpPr/>
            <p:nvPr/>
          </p:nvSpPr>
          <p:spPr>
            <a:xfrm>
              <a:off x="5070675" y="4434725"/>
              <a:ext cx="112400" cy="41850"/>
            </a:xfrm>
            <a:custGeom>
              <a:rect b="b" l="l" r="r" t="t"/>
              <a:pathLst>
                <a:path extrusionOk="0" h="1674" w="4496">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9" name="Google Shape;6949;p37"/>
            <p:cNvSpPr/>
            <p:nvPr/>
          </p:nvSpPr>
          <p:spPr>
            <a:xfrm>
              <a:off x="5265825" y="4474850"/>
              <a:ext cx="81750" cy="34425"/>
            </a:xfrm>
            <a:custGeom>
              <a:rect b="b" l="l" r="r" t="t"/>
              <a:pathLst>
                <a:path extrusionOk="0" h="1377" w="327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0" name="Google Shape;6950;p37"/>
            <p:cNvSpPr/>
            <p:nvPr/>
          </p:nvSpPr>
          <p:spPr>
            <a:xfrm>
              <a:off x="5330875" y="4498850"/>
              <a:ext cx="91750" cy="24825"/>
            </a:xfrm>
            <a:custGeom>
              <a:rect b="b" l="l" r="r" t="t"/>
              <a:pathLst>
                <a:path extrusionOk="0" h="993" w="367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1" name="Google Shape;6951;p37"/>
            <p:cNvSpPr/>
            <p:nvPr/>
          </p:nvSpPr>
          <p:spPr>
            <a:xfrm>
              <a:off x="5325300" y="4553425"/>
              <a:ext cx="105550" cy="30075"/>
            </a:xfrm>
            <a:custGeom>
              <a:rect b="b" l="l" r="r" t="t"/>
              <a:pathLst>
                <a:path extrusionOk="0" h="1203" w="4222">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2" name="Google Shape;6952;p37"/>
            <p:cNvSpPr/>
            <p:nvPr/>
          </p:nvSpPr>
          <p:spPr>
            <a:xfrm>
              <a:off x="5389650" y="4594300"/>
              <a:ext cx="118025" cy="27725"/>
            </a:xfrm>
            <a:custGeom>
              <a:rect b="b" l="l" r="r" t="t"/>
              <a:pathLst>
                <a:path extrusionOk="0" h="1109" w="4721">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3" name="Google Shape;6953;p37"/>
            <p:cNvSpPr/>
            <p:nvPr/>
          </p:nvSpPr>
          <p:spPr>
            <a:xfrm>
              <a:off x="5406250" y="4669125"/>
              <a:ext cx="66400" cy="14125"/>
            </a:xfrm>
            <a:custGeom>
              <a:rect b="b" l="l" r="r" t="t"/>
              <a:pathLst>
                <a:path extrusionOk="0" h="565" w="2656">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4" name="Google Shape;6954;p37"/>
            <p:cNvSpPr/>
            <p:nvPr/>
          </p:nvSpPr>
          <p:spPr>
            <a:xfrm>
              <a:off x="5420100" y="4743250"/>
              <a:ext cx="77575" cy="18275"/>
            </a:xfrm>
            <a:custGeom>
              <a:rect b="b" l="l" r="r" t="t"/>
              <a:pathLst>
                <a:path extrusionOk="0" h="731" w="3103">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5" name="Google Shape;6955;p37"/>
            <p:cNvSpPr/>
            <p:nvPr/>
          </p:nvSpPr>
          <p:spPr>
            <a:xfrm>
              <a:off x="5372000" y="4768725"/>
              <a:ext cx="73150" cy="44300"/>
            </a:xfrm>
            <a:custGeom>
              <a:rect b="b" l="l" r="r" t="t"/>
              <a:pathLst>
                <a:path extrusionOk="0" h="1772" w="2926">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6" name="Google Shape;6956;p37"/>
            <p:cNvSpPr/>
            <p:nvPr/>
          </p:nvSpPr>
          <p:spPr>
            <a:xfrm>
              <a:off x="5381200" y="4832675"/>
              <a:ext cx="81450" cy="41025"/>
            </a:xfrm>
            <a:custGeom>
              <a:rect b="b" l="l" r="r" t="t"/>
              <a:pathLst>
                <a:path extrusionOk="0" h="1641" w="3258">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7" name="Google Shape;6957;p37"/>
            <p:cNvSpPr/>
            <p:nvPr/>
          </p:nvSpPr>
          <p:spPr>
            <a:xfrm>
              <a:off x="5351000" y="4882000"/>
              <a:ext cx="71625" cy="12675"/>
            </a:xfrm>
            <a:custGeom>
              <a:rect b="b" l="l" r="r" t="t"/>
              <a:pathLst>
                <a:path extrusionOk="0" h="507" w="2865">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8" name="Google Shape;6958;p37"/>
            <p:cNvSpPr/>
            <p:nvPr/>
          </p:nvSpPr>
          <p:spPr>
            <a:xfrm>
              <a:off x="5361725" y="4932275"/>
              <a:ext cx="75750" cy="25050"/>
            </a:xfrm>
            <a:custGeom>
              <a:rect b="b" l="l" r="r" t="t"/>
              <a:pathLst>
                <a:path extrusionOk="0" h="1002" w="303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9" name="Google Shape;6959;p37"/>
            <p:cNvSpPr/>
            <p:nvPr/>
          </p:nvSpPr>
          <p:spPr>
            <a:xfrm>
              <a:off x="5226125" y="4406625"/>
              <a:ext cx="133125" cy="44250"/>
            </a:xfrm>
            <a:custGeom>
              <a:rect b="b" l="l" r="r" t="t"/>
              <a:pathLst>
                <a:path extrusionOk="0" h="1770" w="5325">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0" name="Google Shape;6960;p37"/>
            <p:cNvSpPr/>
            <p:nvPr/>
          </p:nvSpPr>
          <p:spPr>
            <a:xfrm>
              <a:off x="5051500" y="4390450"/>
              <a:ext cx="120950" cy="27400"/>
            </a:xfrm>
            <a:custGeom>
              <a:rect b="b" l="l" r="r" t="t"/>
              <a:pathLst>
                <a:path extrusionOk="0" h="1096" w="4838">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1" name="Google Shape;6961;p37"/>
            <p:cNvSpPr/>
            <p:nvPr/>
          </p:nvSpPr>
          <p:spPr>
            <a:xfrm>
              <a:off x="5208275" y="4373825"/>
              <a:ext cx="100700" cy="31200"/>
            </a:xfrm>
            <a:custGeom>
              <a:rect b="b" l="l" r="r" t="t"/>
              <a:pathLst>
                <a:path extrusionOk="0" h="1248" w="4028">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2" name="Google Shape;6962;p37"/>
            <p:cNvSpPr/>
            <p:nvPr/>
          </p:nvSpPr>
          <p:spPr>
            <a:xfrm>
              <a:off x="4999800" y="3993875"/>
              <a:ext cx="141800" cy="138450"/>
            </a:xfrm>
            <a:custGeom>
              <a:rect b="b" l="l" r="r" t="t"/>
              <a:pathLst>
                <a:path extrusionOk="0" h="5538" w="5672">
                  <a:moveTo>
                    <a:pt x="5671" y="0"/>
                  </a:moveTo>
                  <a:lnTo>
                    <a:pt x="0" y="267"/>
                  </a:lnTo>
                  <a:lnTo>
                    <a:pt x="0" y="4837"/>
                  </a:lnTo>
                  <a:lnTo>
                    <a:pt x="4470" y="5538"/>
                  </a:lnTo>
                  <a:lnTo>
                    <a:pt x="5671" y="0"/>
                  </a:ln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3" name="Google Shape;6963;p37"/>
            <p:cNvSpPr/>
            <p:nvPr/>
          </p:nvSpPr>
          <p:spPr>
            <a:xfrm>
              <a:off x="5231625" y="3986375"/>
              <a:ext cx="140125" cy="180975"/>
            </a:xfrm>
            <a:custGeom>
              <a:rect b="b" l="l" r="r" t="t"/>
              <a:pathLst>
                <a:path extrusionOk="0" h="7239" w="5605">
                  <a:moveTo>
                    <a:pt x="1" y="0"/>
                  </a:moveTo>
                  <a:lnTo>
                    <a:pt x="3103" y="7239"/>
                  </a:lnTo>
                  <a:lnTo>
                    <a:pt x="5605" y="5337"/>
                  </a:lnTo>
                  <a:cubicBezTo>
                    <a:pt x="4571" y="301"/>
                    <a:pt x="1" y="0"/>
                    <a:pt x="1"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4" name="Google Shape;6964;p37"/>
            <p:cNvSpPr/>
            <p:nvPr/>
          </p:nvSpPr>
          <p:spPr>
            <a:xfrm>
              <a:off x="5278325" y="4091025"/>
              <a:ext cx="42550" cy="89700"/>
            </a:xfrm>
            <a:custGeom>
              <a:rect b="b" l="l" r="r" t="t"/>
              <a:pathLst>
                <a:path extrusionOk="0" h="3588" w="1702">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5" name="Google Shape;6965;p37"/>
            <p:cNvSpPr/>
            <p:nvPr/>
          </p:nvSpPr>
          <p:spPr>
            <a:xfrm>
              <a:off x="5135725" y="4165350"/>
              <a:ext cx="88000" cy="31850"/>
            </a:xfrm>
            <a:custGeom>
              <a:rect b="b" l="l" r="r" t="t"/>
              <a:pathLst>
                <a:path extrusionOk="0" h="1274" w="352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6" name="Google Shape;6966;p37"/>
            <p:cNvSpPr/>
            <p:nvPr/>
          </p:nvSpPr>
          <p:spPr>
            <a:xfrm>
              <a:off x="4997300" y="3997075"/>
              <a:ext cx="12525" cy="122250"/>
            </a:xfrm>
            <a:custGeom>
              <a:rect b="b" l="l" r="r" t="t"/>
              <a:pathLst>
                <a:path extrusionOk="0" h="4890" w="501">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7" name="Google Shape;6967;p37"/>
            <p:cNvSpPr/>
            <p:nvPr/>
          </p:nvSpPr>
          <p:spPr>
            <a:xfrm>
              <a:off x="5314200" y="4114575"/>
              <a:ext cx="62400" cy="45275"/>
            </a:xfrm>
            <a:custGeom>
              <a:rect b="b" l="l" r="r" t="t"/>
              <a:pathLst>
                <a:path extrusionOk="0" h="1811" w="2496">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8" name="Google Shape;6968;p37"/>
            <p:cNvSpPr/>
            <p:nvPr/>
          </p:nvSpPr>
          <p:spPr>
            <a:xfrm>
              <a:off x="5130825" y="3983425"/>
              <a:ext cx="115850" cy="68425"/>
            </a:xfrm>
            <a:custGeom>
              <a:rect b="b" l="l" r="r" t="t"/>
              <a:pathLst>
                <a:path extrusionOk="0" h="2737" w="4634">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9" name="Google Shape;6969;p37"/>
            <p:cNvSpPr/>
            <p:nvPr/>
          </p:nvSpPr>
          <p:spPr>
            <a:xfrm>
              <a:off x="5118225" y="3725250"/>
              <a:ext cx="126775" cy="67275"/>
            </a:xfrm>
            <a:custGeom>
              <a:rect b="b" l="l" r="r" t="t"/>
              <a:pathLst>
                <a:path extrusionOk="0" h="2691" w="5071">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3" name="Shape 6973"/>
        <p:cNvGrpSpPr/>
        <p:nvPr/>
      </p:nvGrpSpPr>
      <p:grpSpPr>
        <a:xfrm>
          <a:off x="0" y="0"/>
          <a:ext cx="0" cy="0"/>
          <a:chOff x="0" y="0"/>
          <a:chExt cx="0" cy="0"/>
        </a:xfrm>
      </p:grpSpPr>
      <p:grpSp>
        <p:nvGrpSpPr>
          <p:cNvPr id="6974" name="Google Shape;6974;p38"/>
          <p:cNvGrpSpPr/>
          <p:nvPr/>
        </p:nvGrpSpPr>
        <p:grpSpPr>
          <a:xfrm>
            <a:off x="323157" y="417956"/>
            <a:ext cx="5317480" cy="4307587"/>
            <a:chOff x="323157" y="417956"/>
            <a:chExt cx="5317480" cy="4307587"/>
          </a:xfrm>
        </p:grpSpPr>
        <p:sp>
          <p:nvSpPr>
            <p:cNvPr id="6975" name="Google Shape;6975;p38"/>
            <p:cNvSpPr/>
            <p:nvPr/>
          </p:nvSpPr>
          <p:spPr>
            <a:xfrm rot="10356459">
              <a:off x="544387" y="701769"/>
              <a:ext cx="4653257" cy="3739963"/>
            </a:xfrm>
            <a:custGeom>
              <a:rect b="b" l="l" r="r" t="t"/>
              <a:pathLst>
                <a:path extrusionOk="0" h="114693" w="174168">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6976" name="Google Shape;6976;p38"/>
            <p:cNvSpPr/>
            <p:nvPr/>
          </p:nvSpPr>
          <p:spPr>
            <a:xfrm rot="-1725722">
              <a:off x="4981548" y="938452"/>
              <a:ext cx="478138" cy="874769"/>
            </a:xfrm>
            <a:custGeom>
              <a:rect b="b" l="l" r="r" t="t"/>
              <a:pathLst>
                <a:path extrusionOk="0" h="33338" w="24765">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grpSp>
      <p:sp>
        <p:nvSpPr>
          <p:cNvPr id="6977" name="Google Shape;6977;p38"/>
          <p:cNvSpPr txBox="1"/>
          <p:nvPr>
            <p:ph type="ctrTitle"/>
          </p:nvPr>
        </p:nvSpPr>
        <p:spPr>
          <a:xfrm>
            <a:off x="1257252" y="950274"/>
            <a:ext cx="3118200" cy="118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Varying Levels</a:t>
            </a:r>
            <a:endParaRPr sz="3300"/>
          </a:p>
        </p:txBody>
      </p:sp>
      <p:sp>
        <p:nvSpPr>
          <p:cNvPr id="6978" name="Google Shape;6978;p38"/>
          <p:cNvSpPr txBox="1"/>
          <p:nvPr>
            <p:ph idx="1" type="subTitle"/>
          </p:nvPr>
        </p:nvSpPr>
        <p:spPr>
          <a:xfrm>
            <a:off x="999200" y="2024625"/>
            <a:ext cx="3589500" cy="160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Wellbeing is based on five elements (career, social, financial, physical and community) that work in tandem to create thriving lives</a:t>
            </a:r>
            <a:r>
              <a:rPr baseline="30000" lang="en"/>
              <a:t>3</a:t>
            </a:r>
            <a:endParaRPr baseline="30000"/>
          </a:p>
        </p:txBody>
      </p:sp>
      <p:grpSp>
        <p:nvGrpSpPr>
          <p:cNvPr id="6979" name="Google Shape;6979;p38"/>
          <p:cNvGrpSpPr/>
          <p:nvPr/>
        </p:nvGrpSpPr>
        <p:grpSpPr>
          <a:xfrm rot="120861">
            <a:off x="5536352" y="1190423"/>
            <a:ext cx="1995559" cy="3043567"/>
            <a:chOff x="4079375" y="1568700"/>
            <a:chExt cx="1674075" cy="2553250"/>
          </a:xfrm>
        </p:grpSpPr>
        <p:sp>
          <p:nvSpPr>
            <p:cNvPr id="6980" name="Google Shape;6980;p38"/>
            <p:cNvSpPr/>
            <p:nvPr/>
          </p:nvSpPr>
          <p:spPr>
            <a:xfrm>
              <a:off x="4079375" y="1568700"/>
              <a:ext cx="1674075" cy="2525900"/>
            </a:xfrm>
            <a:custGeom>
              <a:rect b="b" l="l" r="r" t="t"/>
              <a:pathLst>
                <a:path extrusionOk="0" h="101036" w="66963">
                  <a:moveTo>
                    <a:pt x="64318" y="6262"/>
                  </a:moveTo>
                  <a:lnTo>
                    <a:pt x="64318" y="88178"/>
                  </a:lnTo>
                  <a:lnTo>
                    <a:pt x="2675" y="88178"/>
                  </a:lnTo>
                  <a:lnTo>
                    <a:pt x="2675" y="6262"/>
                  </a:lnTo>
                  <a:close/>
                  <a:moveTo>
                    <a:pt x="5593" y="1"/>
                  </a:moveTo>
                  <a:cubicBezTo>
                    <a:pt x="2523" y="1"/>
                    <a:pt x="0" y="2493"/>
                    <a:pt x="0" y="5593"/>
                  </a:cubicBezTo>
                  <a:lnTo>
                    <a:pt x="0" y="93953"/>
                  </a:lnTo>
                  <a:cubicBezTo>
                    <a:pt x="0" y="97054"/>
                    <a:pt x="2523" y="99546"/>
                    <a:pt x="5593" y="99546"/>
                  </a:cubicBezTo>
                  <a:lnTo>
                    <a:pt x="32007" y="101036"/>
                  </a:lnTo>
                  <a:lnTo>
                    <a:pt x="61369" y="99546"/>
                  </a:lnTo>
                  <a:cubicBezTo>
                    <a:pt x="64439" y="99546"/>
                    <a:pt x="66962" y="96902"/>
                    <a:pt x="66962" y="93801"/>
                  </a:cubicBezTo>
                  <a:lnTo>
                    <a:pt x="66962" y="5593"/>
                  </a:lnTo>
                  <a:cubicBezTo>
                    <a:pt x="66962" y="2463"/>
                    <a:pt x="64439" y="1"/>
                    <a:pt x="61369" y="1"/>
                  </a:cubicBezTo>
                  <a:close/>
                </a:path>
              </a:pathLst>
            </a:custGeom>
            <a:solidFill>
              <a:srgbClr val="3E44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1" name="Google Shape;6981;p38"/>
            <p:cNvSpPr/>
            <p:nvPr/>
          </p:nvSpPr>
          <p:spPr>
            <a:xfrm>
              <a:off x="4832425" y="3852925"/>
              <a:ext cx="167200" cy="167200"/>
            </a:xfrm>
            <a:custGeom>
              <a:rect b="b" l="l" r="r" t="t"/>
              <a:pathLst>
                <a:path extrusionOk="0" h="6688" w="6688">
                  <a:moveTo>
                    <a:pt x="3344" y="1"/>
                  </a:moveTo>
                  <a:cubicBezTo>
                    <a:pt x="1490" y="1"/>
                    <a:pt x="0" y="1520"/>
                    <a:pt x="0" y="3344"/>
                  </a:cubicBezTo>
                  <a:cubicBezTo>
                    <a:pt x="0" y="5229"/>
                    <a:pt x="1520" y="6688"/>
                    <a:pt x="3344" y="6688"/>
                  </a:cubicBezTo>
                  <a:cubicBezTo>
                    <a:pt x="5228" y="6688"/>
                    <a:pt x="6687" y="5168"/>
                    <a:pt x="6687" y="3344"/>
                  </a:cubicBezTo>
                  <a:cubicBezTo>
                    <a:pt x="6687" y="1520"/>
                    <a:pt x="5228" y="62"/>
                    <a:pt x="33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2" name="Google Shape;6982;p38"/>
            <p:cNvSpPr/>
            <p:nvPr/>
          </p:nvSpPr>
          <p:spPr>
            <a:xfrm>
              <a:off x="4079375" y="3912950"/>
              <a:ext cx="1674075" cy="209000"/>
            </a:xfrm>
            <a:custGeom>
              <a:rect b="b" l="l" r="r" t="t"/>
              <a:pathLst>
                <a:path extrusionOk="0" h="8360" w="66963">
                  <a:moveTo>
                    <a:pt x="66962" y="1"/>
                  </a:moveTo>
                  <a:cubicBezTo>
                    <a:pt x="66962" y="3192"/>
                    <a:pt x="65442" y="4955"/>
                    <a:pt x="61248" y="5715"/>
                  </a:cubicBezTo>
                  <a:cubicBezTo>
                    <a:pt x="61248" y="5715"/>
                    <a:pt x="48949" y="6287"/>
                    <a:pt x="34003" y="6287"/>
                  </a:cubicBezTo>
                  <a:cubicBezTo>
                    <a:pt x="24587" y="6287"/>
                    <a:pt x="14120" y="6060"/>
                    <a:pt x="5016" y="5320"/>
                  </a:cubicBezTo>
                  <a:cubicBezTo>
                    <a:pt x="93" y="4956"/>
                    <a:pt x="0" y="3"/>
                    <a:pt x="0" y="1"/>
                  </a:cubicBezTo>
                  <a:lnTo>
                    <a:pt x="0" y="1"/>
                  </a:lnTo>
                  <a:cubicBezTo>
                    <a:pt x="0" y="6840"/>
                    <a:pt x="2523" y="8360"/>
                    <a:pt x="5593" y="8360"/>
                  </a:cubicBezTo>
                  <a:lnTo>
                    <a:pt x="61369" y="8360"/>
                  </a:lnTo>
                  <a:cubicBezTo>
                    <a:pt x="64439" y="8360"/>
                    <a:pt x="66962" y="6962"/>
                    <a:pt x="66962" y="3800"/>
                  </a:cubicBezTo>
                  <a:lnTo>
                    <a:pt x="6696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3" name="Google Shape;6983;p38"/>
          <p:cNvGrpSpPr/>
          <p:nvPr/>
        </p:nvGrpSpPr>
        <p:grpSpPr>
          <a:xfrm flipH="1">
            <a:off x="7285813" y="2991175"/>
            <a:ext cx="742225" cy="1554100"/>
            <a:chOff x="7561625" y="125650"/>
            <a:chExt cx="742225" cy="1554100"/>
          </a:xfrm>
        </p:grpSpPr>
        <p:sp>
          <p:nvSpPr>
            <p:cNvPr id="6984" name="Google Shape;6984;p38"/>
            <p:cNvSpPr/>
            <p:nvPr/>
          </p:nvSpPr>
          <p:spPr>
            <a:xfrm>
              <a:off x="7741750" y="125650"/>
              <a:ext cx="170125" cy="159750"/>
            </a:xfrm>
            <a:custGeom>
              <a:rect b="b" l="l" r="r" t="t"/>
              <a:pathLst>
                <a:path extrusionOk="0" h="6390" w="6805">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5" name="Google Shape;6985;p38"/>
            <p:cNvSpPr/>
            <p:nvPr/>
          </p:nvSpPr>
          <p:spPr>
            <a:xfrm>
              <a:off x="8016125" y="1526275"/>
              <a:ext cx="194325" cy="146800"/>
            </a:xfrm>
            <a:custGeom>
              <a:rect b="b" l="l" r="r" t="t"/>
              <a:pathLst>
                <a:path extrusionOk="0" h="5872" w="7773">
                  <a:moveTo>
                    <a:pt x="2936" y="0"/>
                  </a:moveTo>
                  <a:lnTo>
                    <a:pt x="0" y="2302"/>
                  </a:lnTo>
                  <a:lnTo>
                    <a:pt x="1635" y="5871"/>
                  </a:lnTo>
                  <a:lnTo>
                    <a:pt x="7772" y="2469"/>
                  </a:lnTo>
                  <a:lnTo>
                    <a:pt x="3970" y="2302"/>
                  </a:lnTo>
                  <a:lnTo>
                    <a:pt x="2936" y="0"/>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6" name="Google Shape;6986;p38"/>
            <p:cNvSpPr/>
            <p:nvPr/>
          </p:nvSpPr>
          <p:spPr>
            <a:xfrm>
              <a:off x="7561625" y="1505425"/>
              <a:ext cx="145975" cy="174325"/>
            </a:xfrm>
            <a:custGeom>
              <a:rect b="b" l="l" r="r" t="t"/>
              <a:pathLst>
                <a:path extrusionOk="0" h="6973" w="5839">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7" name="Google Shape;6987;p38"/>
            <p:cNvSpPr/>
            <p:nvPr/>
          </p:nvSpPr>
          <p:spPr>
            <a:xfrm>
              <a:off x="7604050" y="907500"/>
              <a:ext cx="92700" cy="138450"/>
            </a:xfrm>
            <a:custGeom>
              <a:rect b="b" l="l" r="r" t="t"/>
              <a:pathLst>
                <a:path extrusionOk="0" h="5538" w="3708">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8" name="Google Shape;6988;p38"/>
            <p:cNvSpPr/>
            <p:nvPr/>
          </p:nvSpPr>
          <p:spPr>
            <a:xfrm>
              <a:off x="8178725" y="540725"/>
              <a:ext cx="125125" cy="87425"/>
            </a:xfrm>
            <a:custGeom>
              <a:rect b="b" l="l" r="r" t="t"/>
              <a:pathLst>
                <a:path extrusionOk="0" h="3497" w="5005">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9" name="Google Shape;6989;p38"/>
            <p:cNvSpPr/>
            <p:nvPr/>
          </p:nvSpPr>
          <p:spPr>
            <a:xfrm>
              <a:off x="8217925" y="565575"/>
              <a:ext cx="16800" cy="43625"/>
            </a:xfrm>
            <a:custGeom>
              <a:rect b="b" l="l" r="r" t="t"/>
              <a:pathLst>
                <a:path extrusionOk="0" h="1745" w="672">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0" name="Google Shape;6990;p38"/>
            <p:cNvSpPr/>
            <p:nvPr/>
          </p:nvSpPr>
          <p:spPr>
            <a:xfrm>
              <a:off x="7863500" y="390200"/>
              <a:ext cx="351125" cy="313250"/>
            </a:xfrm>
            <a:custGeom>
              <a:rect b="b" l="l" r="r" t="t"/>
              <a:pathLst>
                <a:path extrusionOk="0" h="12530" w="14045">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1" name="Google Shape;6991;p38"/>
            <p:cNvSpPr/>
            <p:nvPr/>
          </p:nvSpPr>
          <p:spPr>
            <a:xfrm>
              <a:off x="7582475" y="784075"/>
              <a:ext cx="386975" cy="816450"/>
            </a:xfrm>
            <a:custGeom>
              <a:rect b="b" l="l" r="r" t="t"/>
              <a:pathLst>
                <a:path extrusionOk="0" h="32658" w="15479">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2" name="Google Shape;6992;p38"/>
            <p:cNvSpPr/>
            <p:nvPr/>
          </p:nvSpPr>
          <p:spPr>
            <a:xfrm>
              <a:off x="7697550" y="749050"/>
              <a:ext cx="422825" cy="871475"/>
            </a:xfrm>
            <a:custGeom>
              <a:rect b="b" l="l" r="r" t="t"/>
              <a:pathLst>
                <a:path extrusionOk="0" h="34859" w="16913">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3" name="Google Shape;6993;p38"/>
            <p:cNvSpPr/>
            <p:nvPr/>
          </p:nvSpPr>
          <p:spPr>
            <a:xfrm>
              <a:off x="7699225" y="386300"/>
              <a:ext cx="269375" cy="432825"/>
            </a:xfrm>
            <a:custGeom>
              <a:rect b="b" l="l" r="r" t="t"/>
              <a:pathLst>
                <a:path extrusionOk="0" h="17313" w="10775">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4" name="Google Shape;6994;p38"/>
            <p:cNvSpPr/>
            <p:nvPr/>
          </p:nvSpPr>
          <p:spPr>
            <a:xfrm>
              <a:off x="7762600" y="161975"/>
              <a:ext cx="146800" cy="176175"/>
            </a:xfrm>
            <a:custGeom>
              <a:rect b="b" l="l" r="r" t="t"/>
              <a:pathLst>
                <a:path extrusionOk="0" h="7047" w="5872">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5" name="Google Shape;6995;p38"/>
            <p:cNvSpPr/>
            <p:nvPr/>
          </p:nvSpPr>
          <p:spPr>
            <a:xfrm>
              <a:off x="7790950" y="322925"/>
              <a:ext cx="87600" cy="119075"/>
            </a:xfrm>
            <a:custGeom>
              <a:rect b="b" l="l" r="r" t="t"/>
              <a:pathLst>
                <a:path extrusionOk="0" h="4763" w="3504">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6" name="Google Shape;6996;p38"/>
            <p:cNvSpPr/>
            <p:nvPr/>
          </p:nvSpPr>
          <p:spPr>
            <a:xfrm>
              <a:off x="7739700" y="248700"/>
              <a:ext cx="37100" cy="50500"/>
            </a:xfrm>
            <a:custGeom>
              <a:rect b="b" l="l" r="r" t="t"/>
              <a:pathLst>
                <a:path extrusionOk="0" h="2020" w="1484">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7" name="Google Shape;6997;p38"/>
            <p:cNvSpPr/>
            <p:nvPr/>
          </p:nvSpPr>
          <p:spPr>
            <a:xfrm>
              <a:off x="7795025" y="237025"/>
              <a:ext cx="7625" cy="5575"/>
            </a:xfrm>
            <a:custGeom>
              <a:rect b="b" l="l" r="r" t="t"/>
              <a:pathLst>
                <a:path extrusionOk="0" h="223" w="305">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8" name="Google Shape;6998;p38"/>
            <p:cNvSpPr/>
            <p:nvPr/>
          </p:nvSpPr>
          <p:spPr>
            <a:xfrm>
              <a:off x="7864700" y="226800"/>
              <a:ext cx="7175" cy="5450"/>
            </a:xfrm>
            <a:custGeom>
              <a:rect b="b" l="l" r="r" t="t"/>
              <a:pathLst>
                <a:path extrusionOk="0" h="218" w="287">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9" name="Google Shape;6999;p38"/>
            <p:cNvSpPr/>
            <p:nvPr/>
          </p:nvSpPr>
          <p:spPr>
            <a:xfrm>
              <a:off x="7806175" y="272325"/>
              <a:ext cx="49650" cy="18650"/>
            </a:xfrm>
            <a:custGeom>
              <a:rect b="b" l="l" r="r" t="t"/>
              <a:pathLst>
                <a:path extrusionOk="0" h="746" w="1986">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0" name="Google Shape;7000;p38"/>
            <p:cNvSpPr/>
            <p:nvPr/>
          </p:nvSpPr>
          <p:spPr>
            <a:xfrm>
              <a:off x="7801800" y="269000"/>
              <a:ext cx="13375" cy="14325"/>
            </a:xfrm>
            <a:custGeom>
              <a:rect b="b" l="l" r="r" t="t"/>
              <a:pathLst>
                <a:path extrusionOk="0" h="573" w="535">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1" name="Google Shape;7001;p38"/>
            <p:cNvSpPr/>
            <p:nvPr/>
          </p:nvSpPr>
          <p:spPr>
            <a:xfrm>
              <a:off x="7832650" y="223875"/>
              <a:ext cx="28375" cy="46700"/>
            </a:xfrm>
            <a:custGeom>
              <a:rect b="b" l="l" r="r" t="t"/>
              <a:pathLst>
                <a:path extrusionOk="0" h="1868" w="1135">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2" name="Google Shape;7002;p38"/>
            <p:cNvSpPr/>
            <p:nvPr/>
          </p:nvSpPr>
          <p:spPr>
            <a:xfrm>
              <a:off x="7631675" y="431800"/>
              <a:ext cx="188475" cy="522425"/>
            </a:xfrm>
            <a:custGeom>
              <a:rect b="b" l="l" r="r" t="t"/>
              <a:pathLst>
                <a:path extrusionOk="0" h="20897" w="7539">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3" name="Google Shape;7003;p38"/>
            <p:cNvSpPr/>
            <p:nvPr/>
          </p:nvSpPr>
          <p:spPr>
            <a:xfrm>
              <a:off x="7780950" y="870175"/>
              <a:ext cx="287725" cy="714850"/>
            </a:xfrm>
            <a:custGeom>
              <a:rect b="b" l="l" r="r" t="t"/>
              <a:pathLst>
                <a:path extrusionOk="0" h="28594" w="11509">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4" name="Google Shape;7004;p38"/>
            <p:cNvSpPr/>
            <p:nvPr/>
          </p:nvSpPr>
          <p:spPr>
            <a:xfrm>
              <a:off x="8089500" y="1579425"/>
              <a:ext cx="38225" cy="27925"/>
            </a:xfrm>
            <a:custGeom>
              <a:rect b="b" l="l" r="r" t="t"/>
              <a:pathLst>
                <a:path extrusionOk="0" h="1117" w="1529">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5" name="Google Shape;7005;p38"/>
            <p:cNvSpPr/>
            <p:nvPr/>
          </p:nvSpPr>
          <p:spPr>
            <a:xfrm>
              <a:off x="8100075" y="1584325"/>
              <a:ext cx="32600" cy="29075"/>
            </a:xfrm>
            <a:custGeom>
              <a:rect b="b" l="l" r="r" t="t"/>
              <a:pathLst>
                <a:path extrusionOk="0" h="1163" w="1304">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6" name="Google Shape;7006;p38"/>
            <p:cNvSpPr/>
            <p:nvPr/>
          </p:nvSpPr>
          <p:spPr>
            <a:xfrm>
              <a:off x="8087000" y="1543875"/>
              <a:ext cx="55375" cy="44975"/>
            </a:xfrm>
            <a:custGeom>
              <a:rect b="b" l="l" r="r" t="t"/>
              <a:pathLst>
                <a:path extrusionOk="0" h="1799" w="2215">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7" name="Google Shape;7007;p38"/>
            <p:cNvSpPr/>
            <p:nvPr/>
          </p:nvSpPr>
          <p:spPr>
            <a:xfrm>
              <a:off x="7563300" y="1578800"/>
              <a:ext cx="134050" cy="84600"/>
            </a:xfrm>
            <a:custGeom>
              <a:rect b="b" l="l" r="r" t="t"/>
              <a:pathLst>
                <a:path extrusionOk="0" h="3384" w="5362">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8" name="Google Shape;7008;p38"/>
            <p:cNvSpPr/>
            <p:nvPr/>
          </p:nvSpPr>
          <p:spPr>
            <a:xfrm>
              <a:off x="7645450" y="1592675"/>
              <a:ext cx="36300" cy="23700"/>
            </a:xfrm>
            <a:custGeom>
              <a:rect b="b" l="l" r="r" t="t"/>
              <a:pathLst>
                <a:path extrusionOk="0" h="948" w="1452">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9" name="Google Shape;7009;p38"/>
            <p:cNvSpPr/>
            <p:nvPr/>
          </p:nvSpPr>
          <p:spPr>
            <a:xfrm>
              <a:off x="7647775" y="1586800"/>
              <a:ext cx="21450" cy="13725"/>
            </a:xfrm>
            <a:custGeom>
              <a:rect b="b" l="l" r="r" t="t"/>
              <a:pathLst>
                <a:path extrusionOk="0" h="549" w="858">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0" name="Google Shape;7010;p38"/>
            <p:cNvSpPr/>
            <p:nvPr/>
          </p:nvSpPr>
          <p:spPr>
            <a:xfrm>
              <a:off x="7648350" y="1570175"/>
              <a:ext cx="34225" cy="27075"/>
            </a:xfrm>
            <a:custGeom>
              <a:rect b="b" l="l" r="r" t="t"/>
              <a:pathLst>
                <a:path extrusionOk="0" h="1083" w="1369">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1" name="Google Shape;7011;p38"/>
            <p:cNvSpPr/>
            <p:nvPr/>
          </p:nvSpPr>
          <p:spPr>
            <a:xfrm>
              <a:off x="8056150" y="1587750"/>
              <a:ext cx="145800" cy="80900"/>
            </a:xfrm>
            <a:custGeom>
              <a:rect b="b" l="l" r="r" t="t"/>
              <a:pathLst>
                <a:path extrusionOk="0" h="3236" w="5832">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2" name="Google Shape;7012;p38"/>
            <p:cNvSpPr/>
            <p:nvPr/>
          </p:nvSpPr>
          <p:spPr>
            <a:xfrm>
              <a:off x="7632500" y="1179325"/>
              <a:ext cx="174025" cy="387550"/>
            </a:xfrm>
            <a:custGeom>
              <a:rect b="b" l="l" r="r" t="t"/>
              <a:pathLst>
                <a:path extrusionOk="0" h="15502" w="6961">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3" name="Google Shape;7013;p38"/>
            <p:cNvSpPr/>
            <p:nvPr/>
          </p:nvSpPr>
          <p:spPr>
            <a:xfrm>
              <a:off x="7745925" y="833775"/>
              <a:ext cx="63800" cy="49800"/>
            </a:xfrm>
            <a:custGeom>
              <a:rect b="b" l="l" r="r" t="t"/>
              <a:pathLst>
                <a:path extrusionOk="0" h="1992" w="2552">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4" name="Google Shape;7014;p38"/>
            <p:cNvSpPr/>
            <p:nvPr/>
          </p:nvSpPr>
          <p:spPr>
            <a:xfrm>
              <a:off x="7792625" y="331250"/>
              <a:ext cx="73400" cy="10475"/>
            </a:xfrm>
            <a:custGeom>
              <a:rect b="b" l="l" r="r" t="t"/>
              <a:pathLst>
                <a:path extrusionOk="0" h="419" w="2936">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5" name="Google Shape;7015;p38"/>
            <p:cNvSpPr/>
            <p:nvPr/>
          </p:nvSpPr>
          <p:spPr>
            <a:xfrm>
              <a:off x="7713400" y="453000"/>
              <a:ext cx="90100" cy="500400"/>
            </a:xfrm>
            <a:custGeom>
              <a:rect b="b" l="l" r="r" t="t"/>
              <a:pathLst>
                <a:path extrusionOk="0" h="20016" w="3604">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6" name="Google Shape;7016;p38"/>
            <p:cNvSpPr/>
            <p:nvPr/>
          </p:nvSpPr>
          <p:spPr>
            <a:xfrm>
              <a:off x="7986100" y="590275"/>
              <a:ext cx="28150" cy="51575"/>
            </a:xfrm>
            <a:custGeom>
              <a:rect b="b" l="l" r="r" t="t"/>
              <a:pathLst>
                <a:path extrusionOk="0" h="2063" w="1126">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7" name="Google Shape;7017;p38"/>
            <p:cNvSpPr/>
            <p:nvPr/>
          </p:nvSpPr>
          <p:spPr>
            <a:xfrm>
              <a:off x="7640875" y="788075"/>
              <a:ext cx="95075" cy="27725"/>
            </a:xfrm>
            <a:custGeom>
              <a:rect b="b" l="l" r="r" t="t"/>
              <a:pathLst>
                <a:path extrusionOk="0" h="1109" w="3803">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8" name="Google Shape;7018;p38"/>
            <p:cNvSpPr/>
            <p:nvPr/>
          </p:nvSpPr>
          <p:spPr>
            <a:xfrm>
              <a:off x="7631075" y="846450"/>
              <a:ext cx="95350" cy="33725"/>
            </a:xfrm>
            <a:custGeom>
              <a:rect b="b" l="l" r="r" t="t"/>
              <a:pathLst>
                <a:path extrusionOk="0" h="1349" w="3814">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9" name="Google Shape;7019;p38"/>
            <p:cNvSpPr/>
            <p:nvPr/>
          </p:nvSpPr>
          <p:spPr>
            <a:xfrm>
              <a:off x="7636800" y="818625"/>
              <a:ext cx="95800" cy="30525"/>
            </a:xfrm>
            <a:custGeom>
              <a:rect b="b" l="l" r="r" t="t"/>
              <a:pathLst>
                <a:path extrusionOk="0" h="1221" w="3832">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0" name="Google Shape;7020;p38"/>
            <p:cNvSpPr/>
            <p:nvPr/>
          </p:nvSpPr>
          <p:spPr>
            <a:xfrm>
              <a:off x="7755100" y="725700"/>
              <a:ext cx="213500" cy="23375"/>
            </a:xfrm>
            <a:custGeom>
              <a:rect b="b" l="l" r="r" t="t"/>
              <a:pathLst>
                <a:path extrusionOk="0" h="935" w="854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1" name="Google Shape;7021;p38"/>
            <p:cNvSpPr/>
            <p:nvPr/>
          </p:nvSpPr>
          <p:spPr>
            <a:xfrm>
              <a:off x="7764275" y="682325"/>
              <a:ext cx="209350" cy="18375"/>
            </a:xfrm>
            <a:custGeom>
              <a:rect b="b" l="l" r="r" t="t"/>
              <a:pathLst>
                <a:path extrusionOk="0" h="735" w="8374">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2" name="Google Shape;7022;p38"/>
            <p:cNvSpPr/>
            <p:nvPr/>
          </p:nvSpPr>
          <p:spPr>
            <a:xfrm>
              <a:off x="7747600" y="762400"/>
              <a:ext cx="221850" cy="23375"/>
            </a:xfrm>
            <a:custGeom>
              <a:rect b="b" l="l" r="r" t="t"/>
              <a:pathLst>
                <a:path extrusionOk="0" h="935" w="8874">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3" name="Google Shape;7023;p38"/>
            <p:cNvSpPr/>
            <p:nvPr/>
          </p:nvSpPr>
          <p:spPr>
            <a:xfrm>
              <a:off x="8107850" y="573925"/>
              <a:ext cx="31725" cy="84600"/>
            </a:xfrm>
            <a:custGeom>
              <a:rect b="b" l="l" r="r" t="t"/>
              <a:pathLst>
                <a:path extrusionOk="0" h="3384" w="1269">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4" name="Google Shape;7024;p38"/>
            <p:cNvSpPr/>
            <p:nvPr/>
          </p:nvSpPr>
          <p:spPr>
            <a:xfrm>
              <a:off x="8131200" y="562250"/>
              <a:ext cx="45650" cy="87425"/>
            </a:xfrm>
            <a:custGeom>
              <a:rect b="b" l="l" r="r" t="t"/>
              <a:pathLst>
                <a:path extrusionOk="0" h="3497" w="1826">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5" name="Google Shape;7025;p38"/>
            <p:cNvSpPr/>
            <p:nvPr/>
          </p:nvSpPr>
          <p:spPr>
            <a:xfrm>
              <a:off x="8077000" y="582125"/>
              <a:ext cx="37325" cy="92575"/>
            </a:xfrm>
            <a:custGeom>
              <a:rect b="b" l="l" r="r" t="t"/>
              <a:pathLst>
                <a:path extrusionOk="0" h="3703" w="1493">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The workforce is changing rapidly in terms of culture and demographics. Learn how." id="7026" name="Google Shape;7026;p38" title="Managing Multicultural and Multigenerational Teams">
            <a:hlinkClick r:id="rId3"/>
          </p:cNvPr>
          <p:cNvPicPr preferRelativeResize="0"/>
          <p:nvPr/>
        </p:nvPicPr>
        <p:blipFill>
          <a:blip r:embed="rId4">
            <a:alphaModFix/>
          </a:blip>
          <a:stretch>
            <a:fillRect/>
          </a:stretch>
        </p:blipFill>
        <p:spPr>
          <a:xfrm>
            <a:off x="5614125" y="1881750"/>
            <a:ext cx="1840000" cy="138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6"/>
                                        </p:tgtEl>
                                        <p:attrNameLst>
                                          <p:attrName>style.visibility</p:attrName>
                                        </p:attrNameLst>
                                      </p:cBhvr>
                                      <p:to>
                                        <p:strVal val="visible"/>
                                      </p:to>
                                    </p:set>
                                    <p:animEffect filter="fade" transition="in">
                                      <p:cBhvr>
                                        <p:cTn dur="1000"/>
                                        <p:tgtEl>
                                          <p:spTgt spid="70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0" name="Shape 7030"/>
        <p:cNvGrpSpPr/>
        <p:nvPr/>
      </p:nvGrpSpPr>
      <p:grpSpPr>
        <a:xfrm>
          <a:off x="0" y="0"/>
          <a:ext cx="0" cy="0"/>
          <a:chOff x="0" y="0"/>
          <a:chExt cx="0" cy="0"/>
        </a:xfrm>
      </p:grpSpPr>
      <p:sp>
        <p:nvSpPr>
          <p:cNvPr id="7031" name="Google Shape;7031;p39"/>
          <p:cNvSpPr txBox="1"/>
          <p:nvPr>
            <p:ph type="title"/>
          </p:nvPr>
        </p:nvSpPr>
        <p:spPr>
          <a:xfrm>
            <a:off x="713225" y="89450"/>
            <a:ext cx="7708500" cy="51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Meet People In Their “Onlyness</a:t>
            </a:r>
            <a:r>
              <a:rPr lang="en"/>
              <a:t>"</a:t>
            </a:r>
            <a:endParaRPr/>
          </a:p>
        </p:txBody>
      </p:sp>
      <p:pic>
        <p:nvPicPr>
          <p:cNvPr descr="Leah Georges’ research—the multigenerational workforce—sheds light on a first in America’s history: four generations interacting in a workplace, with the Gen Z group coming soon. Leah Georges’ research—the multigenerational workforce—sheds light on a first in America’s history: four generations interacting in a workplace, with the Gen Z group coming soon. Georges presents on generational perspectives, millennial leadership and the power of followership locally and nationally. As an assistant professor in the Graduate School, she advises students in research methods and dissertation design in the Interdisciplinary EdD Program in Leadership.&#10;&#10;An alumna of Creighton’s undergraduate program in psychology, Georges has published on topics pertaining to emotion and jury decision-making, drug and mental health courts and best practices in graduate teaching and learning. She earned a selective spot in the Greater Omaha Area Chamber of Commerce’s Leadership Omaha Program in 2015. This talk was given at a TEDx event using the TED conference format but independently organized by a local community. Learn more at https://www.ted.com/tedx" id="7032" name="Google Shape;7032;p39" title="Navigating the Multigenerational Workplace | Leah Georges | TEDxCreightonU">
            <a:hlinkClick r:id="rId3"/>
          </p:cNvPr>
          <p:cNvPicPr preferRelativeResize="0"/>
          <p:nvPr/>
        </p:nvPicPr>
        <p:blipFill>
          <a:blip r:embed="rId4">
            <a:alphaModFix/>
          </a:blip>
          <a:stretch>
            <a:fillRect/>
          </a:stretch>
        </p:blipFill>
        <p:spPr>
          <a:xfrm>
            <a:off x="2281475" y="857250"/>
            <a:ext cx="4572000" cy="3429000"/>
          </a:xfrm>
          <a:prstGeom prst="rect">
            <a:avLst/>
          </a:prstGeom>
          <a:noFill/>
          <a:ln>
            <a:noFill/>
          </a:ln>
        </p:spPr>
      </p:pic>
      <p:sp>
        <p:nvSpPr>
          <p:cNvPr id="7033" name="Google Shape;7033;p39"/>
          <p:cNvSpPr txBox="1"/>
          <p:nvPr/>
        </p:nvSpPr>
        <p:spPr>
          <a:xfrm>
            <a:off x="1006200" y="4544050"/>
            <a:ext cx="7131600" cy="400200"/>
          </a:xfrm>
          <a:prstGeom prst="rect">
            <a:avLst/>
          </a:prstGeom>
          <a:noFill/>
          <a:ln>
            <a:noFill/>
          </a:ln>
        </p:spPr>
        <p:txBody>
          <a:bodyPr anchorCtr="0" anchor="t" bIns="91425" lIns="91425" spcFirstLastPara="1" rIns="91425" wrap="square" tIns="91425">
            <a:spAutoFit/>
          </a:bodyPr>
          <a:lstStyle/>
          <a:p>
            <a:pPr indent="0" lvl="0" marL="0" rtl="0" algn="ctr">
              <a:lnSpc>
                <a:spcPct val="130000"/>
              </a:lnSpc>
              <a:spcBef>
                <a:spcPts val="0"/>
              </a:spcBef>
              <a:spcAft>
                <a:spcPts val="0"/>
              </a:spcAft>
              <a:buNone/>
            </a:pPr>
            <a:r>
              <a:rPr i="1" lang="en">
                <a:solidFill>
                  <a:schemeClr val="dk1"/>
                </a:solidFill>
                <a:latin typeface="Nanum Gothic"/>
                <a:ea typeface="Nanum Gothic"/>
                <a:cs typeface="Nanum Gothic"/>
                <a:sym typeface="Nanum Gothic"/>
              </a:rPr>
              <a:t>Doesn’t require to unpack and live there with them</a:t>
            </a:r>
            <a:endParaRPr b="1" i="1">
              <a:solidFill>
                <a:schemeClr val="dk1"/>
              </a:solidFill>
              <a:latin typeface="Nanum Gothic"/>
              <a:ea typeface="Nanum Gothic"/>
              <a:cs typeface="Nanum Gothic"/>
              <a:sym typeface="Nanum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2"/>
                                        </p:tgtEl>
                                        <p:attrNameLst>
                                          <p:attrName>style.visibility</p:attrName>
                                        </p:attrNameLst>
                                      </p:cBhvr>
                                      <p:to>
                                        <p:strVal val="visible"/>
                                      </p:to>
                                    </p:set>
                                    <p:animEffect filter="fade" transition="in">
                                      <p:cBhvr>
                                        <p:cTn dur="1000"/>
                                        <p:tgtEl>
                                          <p:spTgt spid="70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7" name="Shape 7037"/>
        <p:cNvGrpSpPr/>
        <p:nvPr/>
      </p:nvGrpSpPr>
      <p:grpSpPr>
        <a:xfrm>
          <a:off x="0" y="0"/>
          <a:ext cx="0" cy="0"/>
          <a:chOff x="0" y="0"/>
          <a:chExt cx="0" cy="0"/>
        </a:xfrm>
      </p:grpSpPr>
      <p:sp>
        <p:nvSpPr>
          <p:cNvPr id="7038" name="Google Shape;7038;p40"/>
          <p:cNvSpPr txBox="1"/>
          <p:nvPr>
            <p:ph type="title"/>
          </p:nvPr>
        </p:nvSpPr>
        <p:spPr>
          <a:xfrm>
            <a:off x="713225" y="539500"/>
            <a:ext cx="7708500" cy="51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Honing in on the University of Utah</a:t>
            </a:r>
            <a:endParaRPr/>
          </a:p>
        </p:txBody>
      </p:sp>
      <p:sp>
        <p:nvSpPr>
          <p:cNvPr id="7039" name="Google Shape;7039;p40"/>
          <p:cNvSpPr txBox="1"/>
          <p:nvPr>
            <p:ph idx="8" type="title"/>
          </p:nvPr>
        </p:nvSpPr>
        <p:spPr>
          <a:xfrm>
            <a:off x="6848701" y="2708925"/>
            <a:ext cx="1444800" cy="42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Employers</a:t>
            </a:r>
            <a:endParaRPr/>
          </a:p>
        </p:txBody>
      </p:sp>
      <p:sp>
        <p:nvSpPr>
          <p:cNvPr id="7040" name="Google Shape;7040;p40"/>
          <p:cNvSpPr txBox="1"/>
          <p:nvPr>
            <p:ph idx="2" type="title"/>
          </p:nvPr>
        </p:nvSpPr>
        <p:spPr>
          <a:xfrm>
            <a:off x="935940" y="2708922"/>
            <a:ext cx="1359300" cy="42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Students</a:t>
            </a:r>
            <a:endParaRPr/>
          </a:p>
        </p:txBody>
      </p:sp>
      <p:sp>
        <p:nvSpPr>
          <p:cNvPr id="7041" name="Google Shape;7041;p40"/>
          <p:cNvSpPr txBox="1"/>
          <p:nvPr>
            <p:ph idx="4" type="title"/>
          </p:nvPr>
        </p:nvSpPr>
        <p:spPr>
          <a:xfrm>
            <a:off x="2906857" y="2708922"/>
            <a:ext cx="1359300" cy="42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BCS</a:t>
            </a:r>
            <a:endParaRPr/>
          </a:p>
        </p:txBody>
      </p:sp>
      <p:sp>
        <p:nvSpPr>
          <p:cNvPr id="7042" name="Google Shape;7042;p40"/>
          <p:cNvSpPr txBox="1"/>
          <p:nvPr>
            <p:ph idx="6" type="title"/>
          </p:nvPr>
        </p:nvSpPr>
        <p:spPr>
          <a:xfrm>
            <a:off x="4877773" y="2708922"/>
            <a:ext cx="1359300" cy="42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Partners</a:t>
            </a:r>
            <a:endParaRPr/>
          </a:p>
        </p:txBody>
      </p:sp>
      <p:grpSp>
        <p:nvGrpSpPr>
          <p:cNvPr id="7043" name="Google Shape;7043;p40"/>
          <p:cNvGrpSpPr/>
          <p:nvPr/>
        </p:nvGrpSpPr>
        <p:grpSpPr>
          <a:xfrm flipH="1" rot="-1025702">
            <a:off x="5220293" y="1809691"/>
            <a:ext cx="678519" cy="729633"/>
            <a:chOff x="3073200" y="379750"/>
            <a:chExt cx="217675" cy="234268"/>
          </a:xfrm>
        </p:grpSpPr>
        <p:sp>
          <p:nvSpPr>
            <p:cNvPr id="7044" name="Google Shape;7044;p40"/>
            <p:cNvSpPr/>
            <p:nvPr/>
          </p:nvSpPr>
          <p:spPr>
            <a:xfrm>
              <a:off x="3073200" y="379750"/>
              <a:ext cx="217675" cy="182700"/>
            </a:xfrm>
            <a:custGeom>
              <a:rect b="b" l="l" r="r" t="t"/>
              <a:pathLst>
                <a:path extrusionOk="0" h="7308" w="8707">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5" name="Google Shape;7045;p40"/>
            <p:cNvSpPr/>
            <p:nvPr/>
          </p:nvSpPr>
          <p:spPr>
            <a:xfrm>
              <a:off x="3119900" y="429200"/>
              <a:ext cx="170975" cy="178900"/>
            </a:xfrm>
            <a:custGeom>
              <a:rect b="b" l="l" r="r" t="t"/>
              <a:pathLst>
                <a:path extrusionOk="0" h="7156" w="6839">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6" name="Google Shape;7046;p40"/>
            <p:cNvSpPr/>
            <p:nvPr/>
          </p:nvSpPr>
          <p:spPr>
            <a:xfrm>
              <a:off x="3115725" y="533075"/>
              <a:ext cx="39225" cy="48950"/>
            </a:xfrm>
            <a:custGeom>
              <a:rect b="b" l="l" r="r" t="t"/>
              <a:pathLst>
                <a:path extrusionOk="0" h="1958" w="1569">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7" name="Google Shape;7047;p40"/>
            <p:cNvSpPr/>
            <p:nvPr/>
          </p:nvSpPr>
          <p:spPr>
            <a:xfrm>
              <a:off x="3183275" y="482450"/>
              <a:ext cx="49225" cy="54900"/>
            </a:xfrm>
            <a:custGeom>
              <a:rect b="b" l="l" r="r" t="t"/>
              <a:pathLst>
                <a:path extrusionOk="0" h="2196" w="1969">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8" name="Google Shape;7048;p40"/>
            <p:cNvSpPr/>
            <p:nvPr/>
          </p:nvSpPr>
          <p:spPr>
            <a:xfrm>
              <a:off x="3161075" y="511650"/>
              <a:ext cx="8050" cy="5600"/>
            </a:xfrm>
            <a:custGeom>
              <a:rect b="b" l="l" r="r" t="t"/>
              <a:pathLst>
                <a:path extrusionOk="0" h="224" w="322">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9" name="Google Shape;7049;p40"/>
            <p:cNvSpPr/>
            <p:nvPr/>
          </p:nvSpPr>
          <p:spPr>
            <a:xfrm>
              <a:off x="3225675" y="486625"/>
              <a:ext cx="8500" cy="5825"/>
            </a:xfrm>
            <a:custGeom>
              <a:rect b="b" l="l" r="r" t="t"/>
              <a:pathLst>
                <a:path extrusionOk="0" h="233" w="34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0" name="Google Shape;7050;p40"/>
            <p:cNvSpPr/>
            <p:nvPr/>
          </p:nvSpPr>
          <p:spPr>
            <a:xfrm>
              <a:off x="3179100" y="543325"/>
              <a:ext cx="50075" cy="12950"/>
            </a:xfrm>
            <a:custGeom>
              <a:rect b="b" l="l" r="r" t="t"/>
              <a:pathLst>
                <a:path extrusionOk="0" h="518" w="2003">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1" name="Google Shape;7051;p40"/>
            <p:cNvSpPr/>
            <p:nvPr/>
          </p:nvSpPr>
          <p:spPr>
            <a:xfrm>
              <a:off x="3174975" y="541625"/>
              <a:ext cx="10000" cy="15900"/>
            </a:xfrm>
            <a:custGeom>
              <a:rect b="b" l="l" r="r" t="t"/>
              <a:pathLst>
                <a:path extrusionOk="0" h="636" w="40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2" name="Google Shape;7052;p40"/>
            <p:cNvSpPr/>
            <p:nvPr/>
          </p:nvSpPr>
          <p:spPr>
            <a:xfrm rot="261312">
              <a:off x="3170078" y="586543"/>
              <a:ext cx="76681" cy="24599"/>
            </a:xfrm>
            <a:custGeom>
              <a:rect b="b" l="l" r="r" t="t"/>
              <a:pathLst>
                <a:path extrusionOk="0" h="984" w="2865">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53" name="Google Shape;7053;p40"/>
          <p:cNvGrpSpPr/>
          <p:nvPr/>
        </p:nvGrpSpPr>
        <p:grpSpPr>
          <a:xfrm rot="-1218229">
            <a:off x="1131850" y="1813981"/>
            <a:ext cx="967558" cy="764367"/>
            <a:chOff x="5994599" y="1926525"/>
            <a:chExt cx="321776" cy="254202"/>
          </a:xfrm>
        </p:grpSpPr>
        <p:sp>
          <p:nvSpPr>
            <p:cNvPr id="7054" name="Google Shape;7054;p40"/>
            <p:cNvSpPr/>
            <p:nvPr/>
          </p:nvSpPr>
          <p:spPr>
            <a:xfrm>
              <a:off x="5994599" y="1930749"/>
              <a:ext cx="286759" cy="249978"/>
            </a:xfrm>
            <a:custGeom>
              <a:rect b="b" l="l" r="r" t="t"/>
              <a:pathLst>
                <a:path extrusionOk="0" h="12446" w="12343">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5" name="Google Shape;7055;p40"/>
            <p:cNvSpPr/>
            <p:nvPr/>
          </p:nvSpPr>
          <p:spPr>
            <a:xfrm>
              <a:off x="6072000" y="1942500"/>
              <a:ext cx="192675" cy="209375"/>
            </a:xfrm>
            <a:custGeom>
              <a:rect b="b" l="l" r="r" t="t"/>
              <a:pathLst>
                <a:path extrusionOk="0" h="8375" w="7707">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6" name="Google Shape;7056;p40"/>
            <p:cNvSpPr/>
            <p:nvPr/>
          </p:nvSpPr>
          <p:spPr>
            <a:xfrm>
              <a:off x="6230450" y="2058175"/>
              <a:ext cx="43400" cy="57750"/>
            </a:xfrm>
            <a:custGeom>
              <a:rect b="b" l="l" r="r" t="t"/>
              <a:pathLst>
                <a:path extrusionOk="0" h="2310" w="1736">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7" name="Google Shape;7057;p40"/>
            <p:cNvSpPr/>
            <p:nvPr/>
          </p:nvSpPr>
          <p:spPr>
            <a:xfrm>
              <a:off x="6132050" y="2004375"/>
              <a:ext cx="57575" cy="65625"/>
            </a:xfrm>
            <a:custGeom>
              <a:rect b="b" l="l" r="r" t="t"/>
              <a:pathLst>
                <a:path extrusionOk="0" h="2625" w="2303">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8" name="Google Shape;7058;p40"/>
            <p:cNvSpPr/>
            <p:nvPr/>
          </p:nvSpPr>
          <p:spPr>
            <a:xfrm>
              <a:off x="6210450" y="2036075"/>
              <a:ext cx="7300" cy="6500"/>
            </a:xfrm>
            <a:custGeom>
              <a:rect b="b" l="l" r="r" t="t"/>
              <a:pathLst>
                <a:path extrusionOk="0" h="260" w="292">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9" name="Google Shape;7059;p40"/>
            <p:cNvSpPr/>
            <p:nvPr/>
          </p:nvSpPr>
          <p:spPr>
            <a:xfrm>
              <a:off x="6131225" y="2011050"/>
              <a:ext cx="8700" cy="6100"/>
            </a:xfrm>
            <a:custGeom>
              <a:rect b="b" l="l" r="r" t="t"/>
              <a:pathLst>
                <a:path extrusionOk="0" h="244" w="348">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0" name="Google Shape;7060;p40"/>
            <p:cNvSpPr/>
            <p:nvPr/>
          </p:nvSpPr>
          <p:spPr>
            <a:xfrm>
              <a:off x="6140400" y="2076575"/>
              <a:ext cx="58400" cy="15475"/>
            </a:xfrm>
            <a:custGeom>
              <a:rect b="b" l="l" r="r" t="t"/>
              <a:pathLst>
                <a:path extrusionOk="0" h="619" w="2336">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1" name="Google Shape;7061;p40"/>
            <p:cNvSpPr/>
            <p:nvPr/>
          </p:nvSpPr>
          <p:spPr>
            <a:xfrm>
              <a:off x="6191250" y="2070950"/>
              <a:ext cx="13275" cy="18600"/>
            </a:xfrm>
            <a:custGeom>
              <a:rect b="b" l="l" r="r" t="t"/>
              <a:pathLst>
                <a:path extrusionOk="0" h="744" w="531">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2" name="Google Shape;7062;p40"/>
            <p:cNvSpPr/>
            <p:nvPr/>
          </p:nvSpPr>
          <p:spPr>
            <a:xfrm>
              <a:off x="6122875" y="1938875"/>
              <a:ext cx="130125" cy="77050"/>
            </a:xfrm>
            <a:custGeom>
              <a:rect b="b" l="l" r="r" t="t"/>
              <a:pathLst>
                <a:path extrusionOk="0" h="3082" w="5205">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3" name="Google Shape;7063;p40"/>
            <p:cNvSpPr/>
            <p:nvPr/>
          </p:nvSpPr>
          <p:spPr>
            <a:xfrm>
              <a:off x="6258800" y="1926525"/>
              <a:ext cx="57575" cy="53300"/>
            </a:xfrm>
            <a:custGeom>
              <a:rect b="b" l="l" r="r" t="t"/>
              <a:pathLst>
                <a:path extrusionOk="0" h="2132" w="2303">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4" name="Google Shape;7064;p40"/>
          <p:cNvGrpSpPr/>
          <p:nvPr/>
        </p:nvGrpSpPr>
        <p:grpSpPr>
          <a:xfrm>
            <a:off x="3170051" y="1843647"/>
            <a:ext cx="832895" cy="705036"/>
            <a:chOff x="5886675" y="532175"/>
            <a:chExt cx="245200" cy="207559"/>
          </a:xfrm>
        </p:grpSpPr>
        <p:sp>
          <p:nvSpPr>
            <p:cNvPr id="7065" name="Google Shape;7065;p40"/>
            <p:cNvSpPr/>
            <p:nvPr/>
          </p:nvSpPr>
          <p:spPr>
            <a:xfrm>
              <a:off x="5886675" y="540525"/>
              <a:ext cx="245200" cy="168350"/>
            </a:xfrm>
            <a:custGeom>
              <a:rect b="b" l="l" r="r" t="t"/>
              <a:pathLst>
                <a:path extrusionOk="0" h="6734" w="9808">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6" name="Google Shape;7066;p40"/>
            <p:cNvSpPr/>
            <p:nvPr/>
          </p:nvSpPr>
          <p:spPr>
            <a:xfrm>
              <a:off x="5936700" y="562300"/>
              <a:ext cx="146800" cy="175200"/>
            </a:xfrm>
            <a:custGeom>
              <a:rect b="b" l="l" r="r" t="t"/>
              <a:pathLst>
                <a:path extrusionOk="0" h="7008" w="5872">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7" name="Google Shape;7067;p40"/>
            <p:cNvSpPr/>
            <p:nvPr/>
          </p:nvSpPr>
          <p:spPr>
            <a:xfrm>
              <a:off x="5913725" y="642975"/>
              <a:ext cx="39675" cy="51650"/>
            </a:xfrm>
            <a:custGeom>
              <a:rect b="b" l="l" r="r" t="t"/>
              <a:pathLst>
                <a:path extrusionOk="0" h="2066" w="1587">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8" name="Google Shape;7068;p40"/>
            <p:cNvSpPr/>
            <p:nvPr/>
          </p:nvSpPr>
          <p:spPr>
            <a:xfrm>
              <a:off x="5972675" y="632350"/>
              <a:ext cx="7425" cy="6400"/>
            </a:xfrm>
            <a:custGeom>
              <a:rect b="b" l="l" r="r" t="t"/>
              <a:pathLst>
                <a:path extrusionOk="0" h="256" w="297">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9" name="Google Shape;7069;p40"/>
            <p:cNvSpPr/>
            <p:nvPr/>
          </p:nvSpPr>
          <p:spPr>
            <a:xfrm>
              <a:off x="6042450" y="630225"/>
              <a:ext cx="7700" cy="5550"/>
            </a:xfrm>
            <a:custGeom>
              <a:rect b="b" l="l" r="r" t="t"/>
              <a:pathLst>
                <a:path extrusionOk="0" h="222" w="308">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0" name="Google Shape;7070;p40"/>
            <p:cNvSpPr/>
            <p:nvPr/>
          </p:nvSpPr>
          <p:spPr>
            <a:xfrm>
              <a:off x="5970148" y="731959"/>
              <a:ext cx="64750" cy="7775"/>
            </a:xfrm>
            <a:custGeom>
              <a:rect b="b" l="l" r="r" t="t"/>
              <a:pathLst>
                <a:path extrusionOk="0" h="311" w="259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1" name="Google Shape;7071;p40"/>
            <p:cNvSpPr/>
            <p:nvPr/>
          </p:nvSpPr>
          <p:spPr>
            <a:xfrm>
              <a:off x="5975900" y="557700"/>
              <a:ext cx="100100" cy="58000"/>
            </a:xfrm>
            <a:custGeom>
              <a:rect b="b" l="l" r="r" t="t"/>
              <a:pathLst>
                <a:path extrusionOk="0" h="2320" w="4004">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2" name="Google Shape;7072;p40"/>
            <p:cNvSpPr/>
            <p:nvPr/>
          </p:nvSpPr>
          <p:spPr>
            <a:xfrm>
              <a:off x="6009250" y="626525"/>
              <a:ext cx="23375" cy="44775"/>
            </a:xfrm>
            <a:custGeom>
              <a:rect b="b" l="l" r="r" t="t"/>
              <a:pathLst>
                <a:path extrusionOk="0" h="1791" w="935">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3" name="Google Shape;7073;p40"/>
            <p:cNvSpPr/>
            <p:nvPr/>
          </p:nvSpPr>
          <p:spPr>
            <a:xfrm>
              <a:off x="5911675" y="532175"/>
              <a:ext cx="45075" cy="46825"/>
            </a:xfrm>
            <a:custGeom>
              <a:rect b="b" l="l" r="r" t="t"/>
              <a:pathLst>
                <a:path extrusionOk="0" h="1873" w="1803">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4" name="Google Shape;7074;p40"/>
            <p:cNvSpPr/>
            <p:nvPr/>
          </p:nvSpPr>
          <p:spPr>
            <a:xfrm>
              <a:off x="5920025" y="553500"/>
              <a:ext cx="42225" cy="27175"/>
            </a:xfrm>
            <a:custGeom>
              <a:rect b="b" l="l" r="r" t="t"/>
              <a:pathLst>
                <a:path extrusionOk="0" h="1087" w="1689">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5" name="Google Shape;7075;p40"/>
            <p:cNvSpPr/>
            <p:nvPr/>
          </p:nvSpPr>
          <p:spPr>
            <a:xfrm>
              <a:off x="6015350" y="661125"/>
              <a:ext cx="31325" cy="25750"/>
            </a:xfrm>
            <a:custGeom>
              <a:rect b="b" l="l" r="r" t="t"/>
              <a:pathLst>
                <a:path extrusionOk="0" h="1030" w="1253">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6" name="Google Shape;7076;p40"/>
          <p:cNvGrpSpPr/>
          <p:nvPr/>
        </p:nvGrpSpPr>
        <p:grpSpPr>
          <a:xfrm>
            <a:off x="7235927" y="1810358"/>
            <a:ext cx="584844" cy="728289"/>
            <a:chOff x="5277100" y="267575"/>
            <a:chExt cx="172175" cy="214404"/>
          </a:xfrm>
        </p:grpSpPr>
        <p:sp>
          <p:nvSpPr>
            <p:cNvPr id="7077" name="Google Shape;7077;p40"/>
            <p:cNvSpPr/>
            <p:nvPr/>
          </p:nvSpPr>
          <p:spPr>
            <a:xfrm>
              <a:off x="5279150" y="267575"/>
              <a:ext cx="170125" cy="159750"/>
            </a:xfrm>
            <a:custGeom>
              <a:rect b="b" l="l" r="r" t="t"/>
              <a:pathLst>
                <a:path extrusionOk="0" h="6390" w="6805">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8" name="Google Shape;7078;p40"/>
            <p:cNvSpPr/>
            <p:nvPr/>
          </p:nvSpPr>
          <p:spPr>
            <a:xfrm>
              <a:off x="5300000" y="303900"/>
              <a:ext cx="146800" cy="176175"/>
            </a:xfrm>
            <a:custGeom>
              <a:rect b="b" l="l" r="r" t="t"/>
              <a:pathLst>
                <a:path extrusionOk="0" h="7047" w="5872">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9" name="Google Shape;7079;p40"/>
            <p:cNvSpPr/>
            <p:nvPr/>
          </p:nvSpPr>
          <p:spPr>
            <a:xfrm>
              <a:off x="5277100" y="390625"/>
              <a:ext cx="37100" cy="50500"/>
            </a:xfrm>
            <a:custGeom>
              <a:rect b="b" l="l" r="r" t="t"/>
              <a:pathLst>
                <a:path extrusionOk="0" h="2020" w="1484">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0" name="Google Shape;7080;p40"/>
            <p:cNvSpPr/>
            <p:nvPr/>
          </p:nvSpPr>
          <p:spPr>
            <a:xfrm>
              <a:off x="5332425" y="378950"/>
              <a:ext cx="7625" cy="5575"/>
            </a:xfrm>
            <a:custGeom>
              <a:rect b="b" l="l" r="r" t="t"/>
              <a:pathLst>
                <a:path extrusionOk="0" h="223" w="305">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1" name="Google Shape;7081;p40"/>
            <p:cNvSpPr/>
            <p:nvPr/>
          </p:nvSpPr>
          <p:spPr>
            <a:xfrm>
              <a:off x="5402100" y="368725"/>
              <a:ext cx="7175" cy="5450"/>
            </a:xfrm>
            <a:custGeom>
              <a:rect b="b" l="l" r="r" t="t"/>
              <a:pathLst>
                <a:path extrusionOk="0" h="218" w="287">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2" name="Google Shape;7082;p40"/>
            <p:cNvSpPr/>
            <p:nvPr/>
          </p:nvSpPr>
          <p:spPr>
            <a:xfrm>
              <a:off x="5343575" y="414250"/>
              <a:ext cx="49650" cy="18650"/>
            </a:xfrm>
            <a:custGeom>
              <a:rect b="b" l="l" r="r" t="t"/>
              <a:pathLst>
                <a:path extrusionOk="0" h="746" w="1986">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3" name="Google Shape;7083;p40"/>
            <p:cNvSpPr/>
            <p:nvPr/>
          </p:nvSpPr>
          <p:spPr>
            <a:xfrm>
              <a:off x="5339200" y="410925"/>
              <a:ext cx="13375" cy="14325"/>
            </a:xfrm>
            <a:custGeom>
              <a:rect b="b" l="l" r="r" t="t"/>
              <a:pathLst>
                <a:path extrusionOk="0" h="573" w="535">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4" name="Google Shape;7084;p40"/>
            <p:cNvSpPr/>
            <p:nvPr/>
          </p:nvSpPr>
          <p:spPr>
            <a:xfrm>
              <a:off x="5370050" y="365800"/>
              <a:ext cx="28375" cy="46700"/>
            </a:xfrm>
            <a:custGeom>
              <a:rect b="b" l="l" r="r" t="t"/>
              <a:pathLst>
                <a:path extrusionOk="0" h="1868" w="1135">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5" name="Google Shape;7085;p40"/>
            <p:cNvSpPr/>
            <p:nvPr/>
          </p:nvSpPr>
          <p:spPr>
            <a:xfrm>
              <a:off x="5330901" y="471504"/>
              <a:ext cx="73400" cy="10475"/>
            </a:xfrm>
            <a:custGeom>
              <a:rect b="b" l="l" r="r" t="t"/>
              <a:pathLst>
                <a:path extrusionOk="0" h="419" w="2936">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9" name="Shape 7089"/>
        <p:cNvGrpSpPr/>
        <p:nvPr/>
      </p:nvGrpSpPr>
      <p:grpSpPr>
        <a:xfrm>
          <a:off x="0" y="0"/>
          <a:ext cx="0" cy="0"/>
          <a:chOff x="0" y="0"/>
          <a:chExt cx="0" cy="0"/>
        </a:xfrm>
      </p:grpSpPr>
      <p:sp>
        <p:nvSpPr>
          <p:cNvPr id="7090" name="Google Shape;7090;p41"/>
          <p:cNvSpPr txBox="1"/>
          <p:nvPr>
            <p:ph idx="1" type="subTitle"/>
          </p:nvPr>
        </p:nvSpPr>
        <p:spPr>
          <a:xfrm>
            <a:off x="865950" y="940500"/>
            <a:ext cx="7412100" cy="32625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600" u="sng"/>
              <a:t>Adult Transition Theory</a:t>
            </a:r>
            <a:endParaRPr b="1" sz="1600" u="sng"/>
          </a:p>
          <a:p>
            <a:pPr indent="0" lvl="0" marL="0" rtl="0" algn="l">
              <a:lnSpc>
                <a:spcPct val="115000"/>
              </a:lnSpc>
              <a:spcBef>
                <a:spcPts val="0"/>
              </a:spcBef>
              <a:spcAft>
                <a:spcPts val="0"/>
              </a:spcAft>
              <a:buNone/>
            </a:pPr>
            <a:r>
              <a:rPr lang="en" sz="1600"/>
              <a:t>Much like supporting college students with moving in, moving through, and moving out of a transition, Nancy Schlossberg’s life work and research around adult transitions can help us and others when navigating transitions</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b="1" lang="en" sz="1600" u="sng"/>
              <a:t>Happenstance Learning </a:t>
            </a:r>
            <a:r>
              <a:rPr b="1" lang="en" sz="1600" u="sng"/>
              <a:t>Theory</a:t>
            </a:r>
            <a:endParaRPr b="1" sz="1600" u="sng"/>
          </a:p>
          <a:p>
            <a:pPr indent="0" lvl="0" marL="0" rtl="0" algn="l">
              <a:lnSpc>
                <a:spcPct val="115000"/>
              </a:lnSpc>
              <a:spcBef>
                <a:spcPts val="0"/>
              </a:spcBef>
              <a:spcAft>
                <a:spcPts val="0"/>
              </a:spcAft>
              <a:buNone/>
            </a:pPr>
            <a:r>
              <a:rPr lang="en" sz="1600"/>
              <a:t>Ensuring supervisors and employees are open to taking advantage of unexpected or unplanned opportunities to learn, engage, and reflect will yield positive career outcomes</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b="1" lang="en" sz="1600" u="sng"/>
              <a:t>Integrated Life Planning Theory</a:t>
            </a:r>
            <a:endParaRPr b="1" sz="1600" u="sng"/>
          </a:p>
          <a:p>
            <a:pPr indent="0" lvl="0" marL="0" rtl="0" algn="l">
              <a:lnSpc>
                <a:spcPct val="115000"/>
              </a:lnSpc>
              <a:spcBef>
                <a:spcPts val="0"/>
              </a:spcBef>
              <a:spcAft>
                <a:spcPts val="0"/>
              </a:spcAft>
              <a:buNone/>
            </a:pPr>
            <a:r>
              <a:rPr lang="en" sz="1600"/>
              <a:t>Instead of separating out roles or one’s personal and work life, acknowledge</a:t>
            </a:r>
            <a:br>
              <a:rPr lang="en" sz="1600"/>
            </a:br>
            <a:r>
              <a:rPr lang="en" sz="1600"/>
              <a:t>the complexities of life and how different elements of life impact others</a:t>
            </a:r>
            <a:endParaRPr sz="1600"/>
          </a:p>
        </p:txBody>
      </p:sp>
      <p:sp>
        <p:nvSpPr>
          <p:cNvPr id="7091" name="Google Shape;7091;p41"/>
          <p:cNvSpPr txBox="1"/>
          <p:nvPr>
            <p:ph type="title"/>
          </p:nvPr>
        </p:nvSpPr>
        <p:spPr>
          <a:xfrm>
            <a:off x="713225" y="158500"/>
            <a:ext cx="7708500" cy="51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Theory to Practice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eople Pattern by Slidesgo">
  <a:themeElements>
    <a:clrScheme name="Simple Light">
      <a:dk1>
        <a:srgbClr val="3E4459"/>
      </a:dk1>
      <a:lt1>
        <a:srgbClr val="FFFFFF"/>
      </a:lt1>
      <a:dk2>
        <a:srgbClr val="CDDFEC"/>
      </a:dk2>
      <a:lt2>
        <a:srgbClr val="6C8A9C"/>
      </a:lt2>
      <a:accent1>
        <a:srgbClr val="FFE0A5"/>
      </a:accent1>
      <a:accent2>
        <a:srgbClr val="F77D6B"/>
      </a:accent2>
      <a:accent3>
        <a:srgbClr val="C15755"/>
      </a:accent3>
      <a:accent4>
        <a:srgbClr val="8E7A6E"/>
      </a:accent4>
      <a:accent5>
        <a:srgbClr val="002C68"/>
      </a:accent5>
      <a:accent6>
        <a:srgbClr val="E9C6B3"/>
      </a:accent6>
      <a:hlink>
        <a:srgbClr val="F77D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